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4.xml" ContentType="application/vnd.openxmlformats-officedocument.theme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theme/theme5.xml" ContentType="application/vnd.openxmlformats-officedocument.theme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5" r:id="rId1"/>
    <p:sldMasterId id="2147483811" r:id="rId2"/>
    <p:sldMasterId id="2147483855" r:id="rId3"/>
    <p:sldMasterId id="2147483962" r:id="rId4"/>
    <p:sldMasterId id="2147484034" r:id="rId5"/>
    <p:sldMasterId id="2147484049" r:id="rId6"/>
  </p:sldMasterIdLst>
  <p:notesMasterIdLst>
    <p:notesMasterId r:id="rId32"/>
  </p:notesMasterIdLst>
  <p:handoutMasterIdLst>
    <p:handoutMasterId r:id="rId33"/>
  </p:handoutMasterIdLst>
  <p:sldIdLst>
    <p:sldId id="412" r:id="rId7"/>
    <p:sldId id="413" r:id="rId8"/>
    <p:sldId id="414" r:id="rId9"/>
    <p:sldId id="415" r:id="rId10"/>
    <p:sldId id="416" r:id="rId11"/>
    <p:sldId id="434" r:id="rId12"/>
    <p:sldId id="435" r:id="rId13"/>
    <p:sldId id="417" r:id="rId14"/>
    <p:sldId id="436" r:id="rId15"/>
    <p:sldId id="418" r:id="rId16"/>
    <p:sldId id="419" r:id="rId17"/>
    <p:sldId id="420" r:id="rId18"/>
    <p:sldId id="421" r:id="rId19"/>
    <p:sldId id="422" r:id="rId20"/>
    <p:sldId id="423" r:id="rId21"/>
    <p:sldId id="424" r:id="rId22"/>
    <p:sldId id="426" r:id="rId23"/>
    <p:sldId id="425" r:id="rId24"/>
    <p:sldId id="428" r:id="rId25"/>
    <p:sldId id="432" r:id="rId26"/>
    <p:sldId id="427" r:id="rId27"/>
    <p:sldId id="429" r:id="rId28"/>
    <p:sldId id="430" r:id="rId29"/>
    <p:sldId id="431" r:id="rId30"/>
    <p:sldId id="433" r:id="rId31"/>
  </p:sldIdLst>
  <p:sldSz cx="9144000" cy="6858000" type="screen4x3"/>
  <p:notesSz cx="6935788" cy="9220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1200" kern="1200" baseline="-25000">
        <a:solidFill>
          <a:schemeClr val="tx1"/>
        </a:solidFill>
        <a:latin typeface="Arial" panose="020B0604020202020204" pitchFamily="34" charset="0"/>
        <a:ea typeface="楷体_GB2312" pitchFamily="49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1200" kern="1200" baseline="-25000">
        <a:solidFill>
          <a:schemeClr val="tx1"/>
        </a:solidFill>
        <a:latin typeface="Arial" panose="020B0604020202020204" pitchFamily="34" charset="0"/>
        <a:ea typeface="楷体_GB2312" pitchFamily="49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1200" kern="1200" baseline="-25000">
        <a:solidFill>
          <a:schemeClr val="tx1"/>
        </a:solidFill>
        <a:latin typeface="Arial" panose="020B0604020202020204" pitchFamily="34" charset="0"/>
        <a:ea typeface="楷体_GB2312" pitchFamily="49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1200" kern="1200" baseline="-25000">
        <a:solidFill>
          <a:schemeClr val="tx1"/>
        </a:solidFill>
        <a:latin typeface="Arial" panose="020B0604020202020204" pitchFamily="34" charset="0"/>
        <a:ea typeface="楷体_GB2312" pitchFamily="49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1200" kern="1200" baseline="-25000">
        <a:solidFill>
          <a:schemeClr val="tx1"/>
        </a:solidFill>
        <a:latin typeface="Arial" panose="020B0604020202020204" pitchFamily="34" charset="0"/>
        <a:ea typeface="楷体_GB2312" pitchFamily="49" charset="-122"/>
        <a:cs typeface="+mn-cs"/>
      </a:defRPr>
    </a:lvl5pPr>
    <a:lvl6pPr marL="2286000" algn="l" defTabSz="914400" rtl="0" eaLnBrk="1" latinLnBrk="0" hangingPunct="1">
      <a:defRPr sz="1200" kern="1200" baseline="-25000">
        <a:solidFill>
          <a:schemeClr val="tx1"/>
        </a:solidFill>
        <a:latin typeface="Arial" panose="020B0604020202020204" pitchFamily="34" charset="0"/>
        <a:ea typeface="楷体_GB2312" pitchFamily="49" charset="-122"/>
        <a:cs typeface="+mn-cs"/>
      </a:defRPr>
    </a:lvl6pPr>
    <a:lvl7pPr marL="2743200" algn="l" defTabSz="914400" rtl="0" eaLnBrk="1" latinLnBrk="0" hangingPunct="1">
      <a:defRPr sz="1200" kern="1200" baseline="-25000">
        <a:solidFill>
          <a:schemeClr val="tx1"/>
        </a:solidFill>
        <a:latin typeface="Arial" panose="020B0604020202020204" pitchFamily="34" charset="0"/>
        <a:ea typeface="楷体_GB2312" pitchFamily="49" charset="-122"/>
        <a:cs typeface="+mn-cs"/>
      </a:defRPr>
    </a:lvl7pPr>
    <a:lvl8pPr marL="3200400" algn="l" defTabSz="914400" rtl="0" eaLnBrk="1" latinLnBrk="0" hangingPunct="1">
      <a:defRPr sz="1200" kern="1200" baseline="-25000">
        <a:solidFill>
          <a:schemeClr val="tx1"/>
        </a:solidFill>
        <a:latin typeface="Arial" panose="020B0604020202020204" pitchFamily="34" charset="0"/>
        <a:ea typeface="楷体_GB2312" pitchFamily="49" charset="-122"/>
        <a:cs typeface="+mn-cs"/>
      </a:defRPr>
    </a:lvl8pPr>
    <a:lvl9pPr marL="3657600" algn="l" defTabSz="914400" rtl="0" eaLnBrk="1" latinLnBrk="0" hangingPunct="1">
      <a:defRPr sz="1200" kern="1200" baseline="-25000">
        <a:solidFill>
          <a:schemeClr val="tx1"/>
        </a:solidFill>
        <a:latin typeface="Arial" panose="020B0604020202020204" pitchFamily="34" charset="0"/>
        <a:ea typeface="楷体_GB2312" pitchFamily="49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98">
          <p15:clr>
            <a:srgbClr val="A4A3A4"/>
          </p15:clr>
        </p15:guide>
        <p15:guide id="2" orient="horz" pos="3247">
          <p15:clr>
            <a:srgbClr val="A4A3A4"/>
          </p15:clr>
        </p15:guide>
        <p15:guide id="3" orient="horz" pos="2486">
          <p15:clr>
            <a:srgbClr val="A4A3A4"/>
          </p15:clr>
        </p15:guide>
        <p15:guide id="4" pos="2880">
          <p15:clr>
            <a:srgbClr val="A4A3A4"/>
          </p15:clr>
        </p15:guide>
        <p15:guide id="5" pos="1176">
          <p15:clr>
            <a:srgbClr val="A4A3A4"/>
          </p15:clr>
        </p15:guide>
        <p15:guide id="6" pos="7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04">
          <p15:clr>
            <a:srgbClr val="A4A3A4"/>
          </p15:clr>
        </p15:guide>
        <p15:guide id="2" pos="2185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18213"/>
    <a:srgbClr val="339966"/>
    <a:srgbClr val="CC3300"/>
    <a:srgbClr val="0066FF"/>
    <a:srgbClr val="FF9900"/>
    <a:srgbClr val="FFCC66"/>
    <a:srgbClr val="FF0000"/>
    <a:srgbClr val="00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557" autoAdjust="0"/>
    <p:restoredTop sz="73350" autoAdjust="0"/>
  </p:normalViewPr>
  <p:slideViewPr>
    <p:cSldViewPr snapToGrid="0" snapToObjects="1">
      <p:cViewPr>
        <p:scale>
          <a:sx n="130" d="100"/>
          <a:sy n="130" d="100"/>
        </p:scale>
        <p:origin x="-1074" y="-72"/>
      </p:cViewPr>
      <p:guideLst>
        <p:guide orient="horz" pos="998"/>
        <p:guide orient="horz" pos="3247"/>
        <p:guide orient="horz" pos="2486"/>
        <p:guide pos="2880"/>
        <p:guide pos="1176"/>
        <p:guide pos="7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5" d="100"/>
        <a:sy n="25" d="100"/>
      </p:scale>
      <p:origin x="0" y="0"/>
    </p:cViewPr>
  </p:sorterViewPr>
  <p:notesViewPr>
    <p:cSldViewPr snapToGrid="0" snapToObjects="1">
      <p:cViewPr varScale="1">
        <p:scale>
          <a:sx n="52" d="100"/>
          <a:sy n="52" d="100"/>
        </p:scale>
        <p:origin x="-1794" y="-84"/>
      </p:cViewPr>
      <p:guideLst>
        <p:guide orient="horz" pos="2904"/>
        <p:guide pos="2185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 /><Relationship Id="rId13" Type="http://schemas.openxmlformats.org/officeDocument/2006/relationships/slide" Target="slides/slide7.xml" /><Relationship Id="rId18" Type="http://schemas.openxmlformats.org/officeDocument/2006/relationships/slide" Target="slides/slide12.xml" /><Relationship Id="rId26" Type="http://schemas.openxmlformats.org/officeDocument/2006/relationships/slide" Target="slides/slide20.xml" /><Relationship Id="rId3" Type="http://schemas.openxmlformats.org/officeDocument/2006/relationships/slideMaster" Target="slideMasters/slideMaster3.xml" /><Relationship Id="rId21" Type="http://schemas.openxmlformats.org/officeDocument/2006/relationships/slide" Target="slides/slide15.xml" /><Relationship Id="rId34" Type="http://schemas.openxmlformats.org/officeDocument/2006/relationships/presProps" Target="presProps.xml" /><Relationship Id="rId7" Type="http://schemas.openxmlformats.org/officeDocument/2006/relationships/slide" Target="slides/slide1.xml" /><Relationship Id="rId12" Type="http://schemas.openxmlformats.org/officeDocument/2006/relationships/slide" Target="slides/slide6.xml" /><Relationship Id="rId17" Type="http://schemas.openxmlformats.org/officeDocument/2006/relationships/slide" Target="slides/slide11.xml" /><Relationship Id="rId25" Type="http://schemas.openxmlformats.org/officeDocument/2006/relationships/slide" Target="slides/slide19.xml" /><Relationship Id="rId33" Type="http://schemas.openxmlformats.org/officeDocument/2006/relationships/handoutMaster" Target="handoutMasters/handoutMaster1.xml" /><Relationship Id="rId38" Type="http://schemas.microsoft.com/office/2016/11/relationships/changesInfo" Target="changesInfos/changesInfo1.xml" /><Relationship Id="rId2" Type="http://schemas.openxmlformats.org/officeDocument/2006/relationships/slideMaster" Target="slideMasters/slideMaster2.xml" /><Relationship Id="rId16" Type="http://schemas.openxmlformats.org/officeDocument/2006/relationships/slide" Target="slides/slide10.xml" /><Relationship Id="rId20" Type="http://schemas.openxmlformats.org/officeDocument/2006/relationships/slide" Target="slides/slide14.xml" /><Relationship Id="rId29" Type="http://schemas.openxmlformats.org/officeDocument/2006/relationships/slide" Target="slides/slide23.xml" /><Relationship Id="rId1" Type="http://schemas.openxmlformats.org/officeDocument/2006/relationships/slideMaster" Target="slideMasters/slideMaster1.xml" /><Relationship Id="rId6" Type="http://schemas.openxmlformats.org/officeDocument/2006/relationships/slideMaster" Target="slideMasters/slideMaster6.xml" /><Relationship Id="rId11" Type="http://schemas.openxmlformats.org/officeDocument/2006/relationships/slide" Target="slides/slide5.xml" /><Relationship Id="rId24" Type="http://schemas.openxmlformats.org/officeDocument/2006/relationships/slide" Target="slides/slide18.xml" /><Relationship Id="rId32" Type="http://schemas.openxmlformats.org/officeDocument/2006/relationships/notesMaster" Target="notesMasters/notesMaster1.xml" /><Relationship Id="rId37" Type="http://schemas.openxmlformats.org/officeDocument/2006/relationships/tableStyles" Target="tableStyles.xml" /><Relationship Id="rId5" Type="http://schemas.openxmlformats.org/officeDocument/2006/relationships/slideMaster" Target="slideMasters/slideMaster5.xml" /><Relationship Id="rId15" Type="http://schemas.openxmlformats.org/officeDocument/2006/relationships/slide" Target="slides/slide9.xml" /><Relationship Id="rId23" Type="http://schemas.openxmlformats.org/officeDocument/2006/relationships/slide" Target="slides/slide17.xml" /><Relationship Id="rId28" Type="http://schemas.openxmlformats.org/officeDocument/2006/relationships/slide" Target="slides/slide22.xml" /><Relationship Id="rId36" Type="http://schemas.openxmlformats.org/officeDocument/2006/relationships/theme" Target="theme/theme1.xml" /><Relationship Id="rId10" Type="http://schemas.openxmlformats.org/officeDocument/2006/relationships/slide" Target="slides/slide4.xml" /><Relationship Id="rId19" Type="http://schemas.openxmlformats.org/officeDocument/2006/relationships/slide" Target="slides/slide13.xml" /><Relationship Id="rId31" Type="http://schemas.openxmlformats.org/officeDocument/2006/relationships/slide" Target="slides/slide25.xml" /><Relationship Id="rId4" Type="http://schemas.openxmlformats.org/officeDocument/2006/relationships/slideMaster" Target="slideMasters/slideMaster4.xml" /><Relationship Id="rId9" Type="http://schemas.openxmlformats.org/officeDocument/2006/relationships/slide" Target="slides/slide3.xml" /><Relationship Id="rId14" Type="http://schemas.openxmlformats.org/officeDocument/2006/relationships/slide" Target="slides/slide8.xml" /><Relationship Id="rId22" Type="http://schemas.openxmlformats.org/officeDocument/2006/relationships/slide" Target="slides/slide16.xml" /><Relationship Id="rId27" Type="http://schemas.openxmlformats.org/officeDocument/2006/relationships/slide" Target="slides/slide21.xml" /><Relationship Id="rId30" Type="http://schemas.openxmlformats.org/officeDocument/2006/relationships/slide" Target="slides/slide24.xml" /><Relationship Id="rId35" Type="http://schemas.openxmlformats.org/officeDocument/2006/relationships/viewProps" Target="viewProps.xml" 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歌 高" userId="d8a25b1d-6c3e-4cc3-9e77-5cd4abedca6a" providerId="ADAL" clId="{57BE17C9-4409-7B4C-88D0-0017981880C1}"/>
    <pc:docChg chg="custSel modSld">
      <pc:chgData name="歌 高" userId="d8a25b1d-6c3e-4cc3-9e77-5cd4abedca6a" providerId="ADAL" clId="{57BE17C9-4409-7B4C-88D0-0017981880C1}" dt="2021-11-10T01:40:25.827" v="7" actId="478"/>
      <pc:docMkLst>
        <pc:docMk/>
      </pc:docMkLst>
      <pc:sldChg chg="delSp">
        <pc:chgData name="歌 高" userId="d8a25b1d-6c3e-4cc3-9e77-5cd4abedca6a" providerId="ADAL" clId="{57BE17C9-4409-7B4C-88D0-0017981880C1}" dt="2021-11-10T01:23:09.032" v="0" actId="478"/>
        <pc:sldMkLst>
          <pc:docMk/>
          <pc:sldMk cId="0" sldId="412"/>
        </pc:sldMkLst>
        <pc:spChg chg="del">
          <ac:chgData name="歌 高" userId="d8a25b1d-6c3e-4cc3-9e77-5cd4abedca6a" providerId="ADAL" clId="{57BE17C9-4409-7B4C-88D0-0017981880C1}" dt="2021-11-10T01:23:09.032" v="0" actId="478"/>
          <ac:spMkLst>
            <pc:docMk/>
            <pc:sldMk cId="0" sldId="412"/>
            <ac:spMk id="20484" creationId="{E6CC7AAB-8857-461A-9232-2582A8DA5036}"/>
          </ac:spMkLst>
        </pc:spChg>
      </pc:sldChg>
      <pc:sldChg chg="delSp modSp">
        <pc:chgData name="歌 高" userId="d8a25b1d-6c3e-4cc3-9e77-5cd4abedca6a" providerId="ADAL" clId="{57BE17C9-4409-7B4C-88D0-0017981880C1}" dt="2021-11-10T01:24:55.179" v="2" actId="1076"/>
        <pc:sldMkLst>
          <pc:docMk/>
          <pc:sldMk cId="0" sldId="417"/>
        </pc:sldMkLst>
        <pc:spChg chg="del">
          <ac:chgData name="歌 高" userId="d8a25b1d-6c3e-4cc3-9e77-5cd4abedca6a" providerId="ADAL" clId="{57BE17C9-4409-7B4C-88D0-0017981880C1}" dt="2021-11-10T01:24:48.375" v="1" actId="478"/>
          <ac:spMkLst>
            <pc:docMk/>
            <pc:sldMk cId="0" sldId="417"/>
            <ac:spMk id="27651" creationId="{C288D59D-256B-4AF8-B33F-018A272F8A63}"/>
          </ac:spMkLst>
        </pc:spChg>
        <pc:picChg chg="mod">
          <ac:chgData name="歌 高" userId="d8a25b1d-6c3e-4cc3-9e77-5cd4abedca6a" providerId="ADAL" clId="{57BE17C9-4409-7B4C-88D0-0017981880C1}" dt="2021-11-10T01:24:55.179" v="2" actId="1076"/>
          <ac:picMkLst>
            <pc:docMk/>
            <pc:sldMk cId="0" sldId="417"/>
            <ac:picMk id="27653" creationId="{400E6B06-8191-41F5-9FA0-229D0FDE3579}"/>
          </ac:picMkLst>
        </pc:picChg>
      </pc:sldChg>
      <pc:sldChg chg="delSp">
        <pc:chgData name="歌 高" userId="d8a25b1d-6c3e-4cc3-9e77-5cd4abedca6a" providerId="ADAL" clId="{57BE17C9-4409-7B4C-88D0-0017981880C1}" dt="2021-11-10T01:40:25.827" v="7" actId="478"/>
        <pc:sldMkLst>
          <pc:docMk/>
          <pc:sldMk cId="0" sldId="422"/>
        </pc:sldMkLst>
        <pc:spChg chg="del">
          <ac:chgData name="歌 高" userId="d8a25b1d-6c3e-4cc3-9e77-5cd4abedca6a" providerId="ADAL" clId="{57BE17C9-4409-7B4C-88D0-0017981880C1}" dt="2021-11-10T01:40:25.827" v="7" actId="478"/>
          <ac:spMkLst>
            <pc:docMk/>
            <pc:sldMk cId="0" sldId="422"/>
            <ac:spMk id="33795" creationId="{D6C9BA7F-F26A-48DF-BA04-4E57349A5EF9}"/>
          </ac:spMkLst>
        </pc:spChg>
      </pc:sldChg>
      <pc:sldChg chg="delSp">
        <pc:chgData name="歌 高" userId="d8a25b1d-6c3e-4cc3-9e77-5cd4abedca6a" providerId="ADAL" clId="{57BE17C9-4409-7B4C-88D0-0017981880C1}" dt="2021-11-10T01:26:34.888" v="6" actId="478"/>
        <pc:sldMkLst>
          <pc:docMk/>
          <pc:sldMk cId="0" sldId="434"/>
        </pc:sldMkLst>
        <pc:spChg chg="del">
          <ac:chgData name="歌 高" userId="d8a25b1d-6c3e-4cc3-9e77-5cd4abedca6a" providerId="ADAL" clId="{57BE17C9-4409-7B4C-88D0-0017981880C1}" dt="2021-11-10T01:26:32.538" v="5" actId="478"/>
          <ac:spMkLst>
            <pc:docMk/>
            <pc:sldMk cId="0" sldId="434"/>
            <ac:spMk id="25602" creationId="{1F0C678B-7DF5-400A-8B0B-6EA5E9320DE2}"/>
          </ac:spMkLst>
        </pc:spChg>
        <pc:spChg chg="del">
          <ac:chgData name="歌 高" userId="d8a25b1d-6c3e-4cc3-9e77-5cd4abedca6a" providerId="ADAL" clId="{57BE17C9-4409-7B4C-88D0-0017981880C1}" dt="2021-11-10T01:26:34.888" v="6" actId="478"/>
          <ac:spMkLst>
            <pc:docMk/>
            <pc:sldMk cId="0" sldId="434"/>
            <ac:spMk id="25603" creationId="{D9D89113-6331-4DAC-9E57-5CFA03609952}"/>
          </ac:spMkLst>
        </pc:spChg>
      </pc:sldChg>
      <pc:sldChg chg="delSp">
        <pc:chgData name="歌 高" userId="d8a25b1d-6c3e-4cc3-9e77-5cd4abedca6a" providerId="ADAL" clId="{57BE17C9-4409-7B4C-88D0-0017981880C1}" dt="2021-11-10T01:26:28.770" v="4" actId="478"/>
        <pc:sldMkLst>
          <pc:docMk/>
          <pc:sldMk cId="0" sldId="435"/>
        </pc:sldMkLst>
        <pc:spChg chg="del">
          <ac:chgData name="歌 高" userId="d8a25b1d-6c3e-4cc3-9e77-5cd4abedca6a" providerId="ADAL" clId="{57BE17C9-4409-7B4C-88D0-0017981880C1}" dt="2021-11-10T01:26:26.359" v="3" actId="478"/>
          <ac:spMkLst>
            <pc:docMk/>
            <pc:sldMk cId="0" sldId="435"/>
            <ac:spMk id="26626" creationId="{5B841452-4AAF-4063-9E4B-DBE85F632D54}"/>
          </ac:spMkLst>
        </pc:spChg>
        <pc:spChg chg="del">
          <ac:chgData name="歌 高" userId="d8a25b1d-6c3e-4cc3-9e77-5cd4abedca6a" providerId="ADAL" clId="{57BE17C9-4409-7B4C-88D0-0017981880C1}" dt="2021-11-10T01:26:28.770" v="4" actId="478"/>
          <ac:spMkLst>
            <pc:docMk/>
            <pc:sldMk cId="0" sldId="435"/>
            <ac:spMk id="26627" creationId="{39290030-20D4-4351-8B6B-6812E8359FA5}"/>
          </ac:spMkLst>
        </pc:spChg>
      </pc:sldChg>
    </pc:docChg>
  </pc:docChgLst>
</pc:chgInfo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png" 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 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22" name="Rectangle 2">
            <a:extLst>
              <a:ext uri="{FF2B5EF4-FFF2-40B4-BE49-F238E27FC236}">
                <a16:creationId xmlns:a16="http://schemas.microsoft.com/office/drawing/2014/main" id="{BA21E05F-2417-470F-842F-BB61C3517271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05138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16" tIns="46158" rIns="92316" bIns="46158" numCol="1" anchor="t" anchorCtr="0" compatLnSpc="1">
            <a:prstTxWarp prst="textNoShape">
              <a:avLst/>
            </a:prstTxWarp>
          </a:bodyPr>
          <a:lstStyle>
            <a:lvl1pPr defTabSz="922338">
              <a:defRPr baseline="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42723" name="Rectangle 3">
            <a:extLst>
              <a:ext uri="{FF2B5EF4-FFF2-40B4-BE49-F238E27FC236}">
                <a16:creationId xmlns:a16="http://schemas.microsoft.com/office/drawing/2014/main" id="{2F481088-9A2D-446A-944E-90FE67C7C103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29063" y="0"/>
            <a:ext cx="3005137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16" tIns="46158" rIns="92316" bIns="46158" numCol="1" anchor="t" anchorCtr="0" compatLnSpc="1">
            <a:prstTxWarp prst="textNoShape">
              <a:avLst/>
            </a:prstTxWarp>
          </a:bodyPr>
          <a:lstStyle>
            <a:lvl1pPr algn="r" defTabSz="922338">
              <a:defRPr baseline="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42724" name="Rectangle 4">
            <a:extLst>
              <a:ext uri="{FF2B5EF4-FFF2-40B4-BE49-F238E27FC236}">
                <a16:creationId xmlns:a16="http://schemas.microsoft.com/office/drawing/2014/main" id="{704B15BE-B1E5-42E5-8352-02BCE85CD33D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756650"/>
            <a:ext cx="3005138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16" tIns="46158" rIns="92316" bIns="46158" numCol="1" anchor="b" anchorCtr="0" compatLnSpc="1">
            <a:prstTxWarp prst="textNoShape">
              <a:avLst/>
            </a:prstTxWarp>
          </a:bodyPr>
          <a:lstStyle>
            <a:lvl1pPr defTabSz="922338">
              <a:defRPr baseline="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42725" name="Rectangle 5">
            <a:extLst>
              <a:ext uri="{FF2B5EF4-FFF2-40B4-BE49-F238E27FC236}">
                <a16:creationId xmlns:a16="http://schemas.microsoft.com/office/drawing/2014/main" id="{1244DEAF-3056-43B9-9929-A1929D3C1B2A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29063" y="8756650"/>
            <a:ext cx="3005137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16" tIns="46158" rIns="92316" bIns="46158" numCol="1" anchor="b" anchorCtr="0" compatLnSpc="1">
            <a:prstTxWarp prst="textNoShape">
              <a:avLst/>
            </a:prstTxWarp>
          </a:bodyPr>
          <a:lstStyle>
            <a:lvl1pPr algn="r" defTabSz="922338">
              <a:defRPr baseline="0">
                <a:ea typeface="宋体" panose="02010600030101010101" pitchFamily="2" charset="-122"/>
              </a:defRPr>
            </a:lvl1pPr>
          </a:lstStyle>
          <a:p>
            <a:fld id="{30B79F41-42A5-42B8-A8B9-B0131BBA8883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5.jpeg>
</file>

<file path=ppt/media/image2.jpeg>
</file>

<file path=ppt/media/image20.wmf>
</file>

<file path=ppt/media/image3.jpe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2">
            <a:extLst>
              <a:ext uri="{FF2B5EF4-FFF2-40B4-BE49-F238E27FC236}">
                <a16:creationId xmlns:a16="http://schemas.microsoft.com/office/drawing/2014/main" id="{AE744F7F-2D31-4792-BE58-0623C462EE2A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05138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16" tIns="46158" rIns="92316" bIns="46158" numCol="1" anchor="t" anchorCtr="0" compatLnSpc="1">
            <a:prstTxWarp prst="textNoShape">
              <a:avLst/>
            </a:prstTxWarp>
          </a:bodyPr>
          <a:lstStyle>
            <a:lvl1pPr defTabSz="922338">
              <a:defRPr baseline="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5475" name="Rectangle 3">
            <a:extLst>
              <a:ext uri="{FF2B5EF4-FFF2-40B4-BE49-F238E27FC236}">
                <a16:creationId xmlns:a16="http://schemas.microsoft.com/office/drawing/2014/main" id="{55B01D53-6623-473C-8AFD-043A0621343C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929063" y="0"/>
            <a:ext cx="3005137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16" tIns="46158" rIns="92316" bIns="46158" numCol="1" anchor="t" anchorCtr="0" compatLnSpc="1">
            <a:prstTxWarp prst="textNoShape">
              <a:avLst/>
            </a:prstTxWarp>
          </a:bodyPr>
          <a:lstStyle>
            <a:lvl1pPr algn="r" defTabSz="922338">
              <a:defRPr baseline="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6084" name="Rectangle 4">
            <a:extLst>
              <a:ext uri="{FF2B5EF4-FFF2-40B4-BE49-F238E27FC236}">
                <a16:creationId xmlns:a16="http://schemas.microsoft.com/office/drawing/2014/main" id="{B93813FE-4089-44EF-9C24-2BB0582094C4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63638" y="690563"/>
            <a:ext cx="4610100" cy="3457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5477" name="Rectangle 5">
            <a:extLst>
              <a:ext uri="{FF2B5EF4-FFF2-40B4-BE49-F238E27FC236}">
                <a16:creationId xmlns:a16="http://schemas.microsoft.com/office/drawing/2014/main" id="{1202535C-857A-41A7-A7C7-691D354555CA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93738" y="4379913"/>
            <a:ext cx="5548312" cy="4149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16" tIns="46158" rIns="92316" bIns="4615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noProof="0"/>
              <a:t>Click to edit Master text styles</a:t>
            </a:r>
          </a:p>
          <a:p>
            <a:pPr lvl="1"/>
            <a:r>
              <a:rPr lang="en-US" altLang="zh-CN" noProof="0"/>
              <a:t>Second level</a:t>
            </a:r>
          </a:p>
          <a:p>
            <a:pPr lvl="2"/>
            <a:r>
              <a:rPr lang="en-US" altLang="zh-CN" noProof="0"/>
              <a:t>Third level</a:t>
            </a:r>
          </a:p>
          <a:p>
            <a:pPr lvl="3"/>
            <a:r>
              <a:rPr lang="en-US" altLang="zh-CN" noProof="0"/>
              <a:t>Fourth level</a:t>
            </a:r>
          </a:p>
          <a:p>
            <a:pPr lvl="4"/>
            <a:r>
              <a:rPr lang="en-US" altLang="zh-CN" noProof="0"/>
              <a:t>Fifth level</a:t>
            </a:r>
          </a:p>
        </p:txBody>
      </p:sp>
      <p:sp>
        <p:nvSpPr>
          <p:cNvPr id="105478" name="Rectangle 6">
            <a:extLst>
              <a:ext uri="{FF2B5EF4-FFF2-40B4-BE49-F238E27FC236}">
                <a16:creationId xmlns:a16="http://schemas.microsoft.com/office/drawing/2014/main" id="{2D5F2418-EE8B-481E-93B8-C5FA6AE85455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756650"/>
            <a:ext cx="3005138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16" tIns="46158" rIns="92316" bIns="46158" numCol="1" anchor="b" anchorCtr="0" compatLnSpc="1">
            <a:prstTxWarp prst="textNoShape">
              <a:avLst/>
            </a:prstTxWarp>
          </a:bodyPr>
          <a:lstStyle>
            <a:lvl1pPr defTabSz="922338">
              <a:defRPr baseline="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5479" name="Rectangle 7">
            <a:extLst>
              <a:ext uri="{FF2B5EF4-FFF2-40B4-BE49-F238E27FC236}">
                <a16:creationId xmlns:a16="http://schemas.microsoft.com/office/drawing/2014/main" id="{A3D4AE4F-879D-4CB7-B199-707EA78D9D8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29063" y="8756650"/>
            <a:ext cx="3005137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16" tIns="46158" rIns="92316" bIns="46158" numCol="1" anchor="b" anchorCtr="0" compatLnSpc="1">
            <a:prstTxWarp prst="textNoShape">
              <a:avLst/>
            </a:prstTxWarp>
          </a:bodyPr>
          <a:lstStyle>
            <a:lvl1pPr algn="r" defTabSz="922338">
              <a:defRPr baseline="0">
                <a:ea typeface="宋体" panose="02010600030101010101" pitchFamily="2" charset="-122"/>
              </a:defRPr>
            </a:lvl1pPr>
          </a:lstStyle>
          <a:p>
            <a:fld id="{8B48D950-505A-4C18-8C33-7096111D5EE9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.xml" /><Relationship Id="rId2" Type="http://schemas.openxmlformats.org/officeDocument/2006/relationships/notesMaster" Target="../notesMasters/notesMaster1.xml" /><Relationship Id="rId1" Type="http://schemas.openxmlformats.org/officeDocument/2006/relationships/themeOverride" Target="../theme/themeOverride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>
            <a:extLst>
              <a:ext uri="{FF2B5EF4-FFF2-40B4-BE49-F238E27FC236}">
                <a16:creationId xmlns:a16="http://schemas.microsoft.com/office/drawing/2014/main" id="{1687FCAE-ACA5-4A8E-8A0D-1BF12011F2E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85838" y="711200"/>
            <a:ext cx="4756150" cy="3567113"/>
          </a:xfrm>
          <a:ln/>
        </p:spPr>
      </p:sp>
      <p:sp>
        <p:nvSpPr>
          <p:cNvPr id="47107" name="Rectangle 4">
            <a:extLst>
              <a:ext uri="{FF2B5EF4-FFF2-40B4-BE49-F238E27FC236}">
                <a16:creationId xmlns:a16="http://schemas.microsoft.com/office/drawing/2014/main" id="{A48D739B-18F5-4418-B89F-C7807380907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 /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 /><Relationship Id="rId2" Type="http://schemas.openxmlformats.org/officeDocument/2006/relationships/image" Target="../media/image4.png" /><Relationship Id="rId1" Type="http://schemas.openxmlformats.org/officeDocument/2006/relationships/slideMaster" Target="../slideMasters/slideMaster2.xml" 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 /><Relationship Id="rId2" Type="http://schemas.openxmlformats.org/officeDocument/2006/relationships/image" Target="../media/image4.png" /><Relationship Id="rId1" Type="http://schemas.openxmlformats.org/officeDocument/2006/relationships/slideMaster" Target="../slideMasters/slideMaster3.xml" 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 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 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 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 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 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 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 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 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 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 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 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 /><Relationship Id="rId2" Type="http://schemas.openxmlformats.org/officeDocument/2006/relationships/image" Target="../media/image4.png" /><Relationship Id="rId1" Type="http://schemas.openxmlformats.org/officeDocument/2006/relationships/slideMaster" Target="../slideMasters/slideMaster4.xml" 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 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 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 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 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 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 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 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 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 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 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 /><Relationship Id="rId2" Type="http://schemas.openxmlformats.org/officeDocument/2006/relationships/image" Target="../media/image4.png" /><Relationship Id="rId1" Type="http://schemas.openxmlformats.org/officeDocument/2006/relationships/slideMaster" Target="../slideMasters/slideMaster5.xml" 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 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 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 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 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 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 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 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 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 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 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 /></Relationships>
</file>

<file path=ppt/slideLayouts/_rels/slideLayout6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 /><Relationship Id="rId2" Type="http://schemas.openxmlformats.org/officeDocument/2006/relationships/slideMaster" Target="../slideMasters/slideMaster5.xml" /><Relationship Id="rId1" Type="http://schemas.openxmlformats.org/officeDocument/2006/relationships/vmlDrawing" Target="../drawings/vmlDrawing1.vml" /><Relationship Id="rId4" Type="http://schemas.openxmlformats.org/officeDocument/2006/relationships/image" Target="../media/image6.png" 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 /><Relationship Id="rId2" Type="http://schemas.openxmlformats.org/officeDocument/2006/relationships/image" Target="../media/image4.png" /><Relationship Id="rId1" Type="http://schemas.openxmlformats.org/officeDocument/2006/relationships/slideMaster" Target="../slideMasters/slideMaster6.xml" 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 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 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 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 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 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 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 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 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 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 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TEXTUR~21">
            <a:extLst>
              <a:ext uri="{FF2B5EF4-FFF2-40B4-BE49-F238E27FC236}">
                <a16:creationId xmlns:a16="http://schemas.microsoft.com/office/drawing/2014/main" id="{6A3D88D5-B729-402A-859B-77778C4728B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90688"/>
            <a:ext cx="9144000" cy="3475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3">
            <a:extLst>
              <a:ext uri="{FF2B5EF4-FFF2-40B4-BE49-F238E27FC236}">
                <a16:creationId xmlns:a16="http://schemas.microsoft.com/office/drawing/2014/main" id="{BE305DD8-545D-49EB-82B7-1C217ABB1EFB}"/>
              </a:ext>
            </a:extLst>
          </p:cNvPr>
          <p:cNvSpPr>
            <a:spLocks noChangeArrowheads="1"/>
          </p:cNvSpPr>
          <p:nvPr userDrawn="1"/>
        </p:nvSpPr>
        <p:spPr bwMode="blackWhite">
          <a:xfrm>
            <a:off x="0" y="0"/>
            <a:ext cx="9144000" cy="1690688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accent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algn="ctr" eaLnBrk="1" hangingPunct="1"/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099A038A-1AFE-4A13-A583-53E84AC00FF9}"/>
              </a:ext>
            </a:extLst>
          </p:cNvPr>
          <p:cNvSpPr>
            <a:spLocks noChangeArrowheads="1"/>
          </p:cNvSpPr>
          <p:nvPr userDrawn="1"/>
        </p:nvSpPr>
        <p:spPr bwMode="blackWhite">
          <a:xfrm>
            <a:off x="0" y="5164138"/>
            <a:ext cx="9144000" cy="1690687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accent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7" name="Rectangle 8">
            <a:extLst>
              <a:ext uri="{FF2B5EF4-FFF2-40B4-BE49-F238E27FC236}">
                <a16:creationId xmlns:a16="http://schemas.microsoft.com/office/drawing/2014/main" id="{29D12FAD-A307-4833-80E7-0C40DD7BE7C4}"/>
              </a:ext>
            </a:extLst>
          </p:cNvPr>
          <p:cNvSpPr>
            <a:spLocks noChangeArrowheads="1"/>
          </p:cNvSpPr>
          <p:nvPr userDrawn="1"/>
        </p:nvSpPr>
        <p:spPr bwMode="black">
          <a:xfrm>
            <a:off x="5765800" y="6270625"/>
            <a:ext cx="3108325" cy="274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algn="r"/>
            <a:r>
              <a:rPr lang="en-US" altLang="en-US" b="1" baseline="0">
                <a:ea typeface="新宋体" panose="02010609030101010101" pitchFamily="49" charset="-122"/>
              </a:rPr>
              <a:t>©</a:t>
            </a:r>
            <a:r>
              <a:rPr lang="en-US" altLang="en-US" b="1" baseline="0"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zh-CN" altLang="en-US" b="1" baseline="0">
                <a:latin typeface="楷体_GB2312" pitchFamily="49" charset="-122"/>
              </a:rPr>
              <a:t>苏州大学计算机科学与技术学院</a:t>
            </a:r>
            <a:endParaRPr lang="en-US" altLang="en-US" b="1" baseline="0">
              <a:latin typeface="楷体_GB2312" pitchFamily="49" charset="-122"/>
            </a:endParaRPr>
          </a:p>
        </p:txBody>
      </p:sp>
      <p:sp>
        <p:nvSpPr>
          <p:cNvPr id="8" name="Line 9">
            <a:extLst>
              <a:ext uri="{FF2B5EF4-FFF2-40B4-BE49-F238E27FC236}">
                <a16:creationId xmlns:a16="http://schemas.microsoft.com/office/drawing/2014/main" id="{054C0AE9-F0DB-4524-8666-E4105B694DEC}"/>
              </a:ext>
            </a:extLst>
          </p:cNvPr>
          <p:cNvSpPr>
            <a:spLocks noChangeShapeType="1"/>
          </p:cNvSpPr>
          <p:nvPr userDrawn="1"/>
        </p:nvSpPr>
        <p:spPr bwMode="black">
          <a:xfrm flipV="1">
            <a:off x="1863725" y="4217988"/>
            <a:ext cx="0" cy="941387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16838" name="Rectangle 6"/>
          <p:cNvSpPr>
            <a:spLocks noGrp="1" noChangeArrowheads="1"/>
          </p:cNvSpPr>
          <p:nvPr>
            <p:ph type="ctrTitle"/>
          </p:nvPr>
        </p:nvSpPr>
        <p:spPr>
          <a:xfrm>
            <a:off x="390525" y="2493963"/>
            <a:ext cx="7954963" cy="14700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en-US"/>
              <a:t>Presentation Title</a:t>
            </a:r>
          </a:p>
        </p:txBody>
      </p:sp>
      <p:sp>
        <p:nvSpPr>
          <p:cNvPr id="1016839" name="Rectangle 7"/>
          <p:cNvSpPr>
            <a:spLocks noGrp="1" noChangeArrowheads="1"/>
          </p:cNvSpPr>
          <p:nvPr>
            <p:ph type="subTitle" idx="1"/>
          </p:nvPr>
        </p:nvSpPr>
        <p:spPr bwMode="black">
          <a:xfrm>
            <a:off x="1949450" y="4106863"/>
            <a:ext cx="6400800" cy="13843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3200">
                <a:solidFill>
                  <a:schemeClr val="accent2"/>
                </a:solidFill>
              </a:defRPr>
            </a:lvl1pPr>
          </a:lstStyle>
          <a:p>
            <a:r>
              <a:rPr lang="en-US" altLang="en-US"/>
              <a:t>Presentation Subtitle</a:t>
            </a:r>
            <a:br>
              <a:rPr lang="en-US" altLang="en-US"/>
            </a:br>
            <a:r>
              <a:rPr lang="en-US" altLang="en-US"/>
              <a:t>Subtitle Second Line</a:t>
            </a:r>
          </a:p>
        </p:txBody>
      </p:sp>
    </p:spTree>
    <p:extLst>
      <p:ext uri="{BB962C8B-B14F-4D97-AF65-F5344CB8AC3E}">
        <p14:creationId xmlns:p14="http://schemas.microsoft.com/office/powerpoint/2010/main" val="41497745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CCDFC366-42B5-4481-8F92-EBC32C92421B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CCA54F6-127D-4A8D-8C31-83821609E0A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871912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53213" y="557213"/>
            <a:ext cx="2060575" cy="49498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68313" y="557213"/>
            <a:ext cx="6032500" cy="49498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845B776F-B42E-4646-8D35-FAC42E5BF3C0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4BAD915-8BD3-43D0-B1DF-98B593881CE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823086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4">
            <a:extLst>
              <a:ext uri="{FF2B5EF4-FFF2-40B4-BE49-F238E27FC236}">
                <a16:creationId xmlns:a16="http://schemas.microsoft.com/office/drawing/2014/main" id="{830CE23F-4C8E-4EE6-8EAF-B0DBA34967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6200" y="5943600"/>
            <a:ext cx="1371600" cy="260350"/>
          </a:xfrm>
          <a:prstGeom prst="rect">
            <a:avLst/>
          </a:prstGeom>
          <a:noFill/>
          <a:ln>
            <a:noFill/>
          </a:ln>
        </p:spPr>
        <p:txBody>
          <a:bodyPr lIns="107950" tIns="53975" rIns="107950" bIns="53975">
            <a:spAutoFit/>
          </a:bodyPr>
          <a:lstStyle>
            <a:lvl1pPr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9pPr>
          </a:lstStyle>
          <a:p>
            <a:pPr>
              <a:spcBef>
                <a:spcPct val="50000"/>
              </a:spcBef>
              <a:buClr>
                <a:srgbClr val="73E1FF"/>
              </a:buClr>
              <a:buFontTx/>
              <a:buChar char="•"/>
              <a:defRPr/>
            </a:pPr>
            <a:endParaRPr lang="zh-CN" altLang="en-US" sz="1000" baseline="0">
              <a:solidFill>
                <a:srgbClr val="FFFFFF"/>
              </a:solidFill>
              <a:latin typeface="ZapfHumnst BT"/>
              <a:ea typeface="宋体" pitchFamily="2" charset="-122"/>
            </a:endParaRPr>
          </a:p>
        </p:txBody>
      </p:sp>
      <p:sp>
        <p:nvSpPr>
          <p:cNvPr id="5" name="Text Box 5">
            <a:extLst>
              <a:ext uri="{FF2B5EF4-FFF2-40B4-BE49-F238E27FC236}">
                <a16:creationId xmlns:a16="http://schemas.microsoft.com/office/drawing/2014/main" id="{5FF6E290-C5DC-41E5-875B-F6BE472FAC7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732713" y="5965825"/>
            <a:ext cx="1371600" cy="260350"/>
          </a:xfrm>
          <a:prstGeom prst="rect">
            <a:avLst/>
          </a:prstGeom>
          <a:noFill/>
          <a:ln>
            <a:noFill/>
          </a:ln>
        </p:spPr>
        <p:txBody>
          <a:bodyPr lIns="107950" tIns="53975" rIns="107950" bIns="53975">
            <a:spAutoFit/>
          </a:bodyPr>
          <a:lstStyle>
            <a:lvl1pPr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9pPr>
          </a:lstStyle>
          <a:p>
            <a:pPr>
              <a:spcBef>
                <a:spcPct val="50000"/>
              </a:spcBef>
              <a:buClr>
                <a:srgbClr val="73E1FF"/>
              </a:buClr>
              <a:buFontTx/>
              <a:buChar char="•"/>
              <a:defRPr/>
            </a:pPr>
            <a:endParaRPr lang="zh-CN" altLang="en-US" sz="1000" baseline="0">
              <a:solidFill>
                <a:srgbClr val="FFFFFF"/>
              </a:solidFill>
              <a:latin typeface="ZapfHumnst BT"/>
              <a:ea typeface="宋体" pitchFamily="2" charset="-122"/>
            </a:endParaRP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3A08EA35-6300-42B8-A58E-911E6289F860}"/>
              </a:ext>
            </a:extLst>
          </p:cNvPr>
          <p:cNvSpPr>
            <a:spLocks noChangeArrowheads="1"/>
          </p:cNvSpPr>
          <p:nvPr userDrawn="1"/>
        </p:nvSpPr>
        <p:spPr bwMode="blackWhite">
          <a:xfrm>
            <a:off x="36513" y="22225"/>
            <a:ext cx="9144000" cy="1690688"/>
          </a:xfrm>
          <a:prstGeom prst="rect">
            <a:avLst/>
          </a:prstGeom>
          <a:solidFill>
            <a:srgbClr val="7889FB"/>
          </a:solidFill>
          <a:ln w="9525">
            <a:solidFill>
              <a:srgbClr val="008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eaLnBrk="1" hangingPunct="1"/>
            <a:endParaRPr lang="zh-CN" altLang="en-US" sz="2400" b="1" baseline="0">
              <a:solidFill>
                <a:srgbClr val="0000FF"/>
              </a:solidFill>
              <a:latin typeface="Arial Narrow" panose="020B0606020202030204" pitchFamily="34" charset="0"/>
              <a:ea typeface="宋体" panose="02010600030101010101" pitchFamily="2" charset="-122"/>
            </a:endParaRPr>
          </a:p>
        </p:txBody>
      </p:sp>
      <p:sp>
        <p:nvSpPr>
          <p:cNvPr id="7" name="Rectangle 7">
            <a:extLst>
              <a:ext uri="{FF2B5EF4-FFF2-40B4-BE49-F238E27FC236}">
                <a16:creationId xmlns:a16="http://schemas.microsoft.com/office/drawing/2014/main" id="{4BF60C93-3664-4C1B-9DD9-28A4AE7F8491}"/>
              </a:ext>
            </a:extLst>
          </p:cNvPr>
          <p:cNvSpPr>
            <a:spLocks noChangeArrowheads="1"/>
          </p:cNvSpPr>
          <p:nvPr userDrawn="1"/>
        </p:nvSpPr>
        <p:spPr bwMode="blackWhite">
          <a:xfrm>
            <a:off x="36513" y="5224463"/>
            <a:ext cx="9144000" cy="1660525"/>
          </a:xfrm>
          <a:prstGeom prst="rect">
            <a:avLst/>
          </a:prstGeom>
          <a:solidFill>
            <a:srgbClr val="7889F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eaLnBrk="1" hangingPunct="1"/>
            <a:endParaRPr lang="zh-CN" altLang="en-US" sz="2400" b="1" baseline="0">
              <a:solidFill>
                <a:srgbClr val="0000FF"/>
              </a:solidFill>
              <a:latin typeface="Arial Narrow" panose="020B0606020202030204" pitchFamily="34" charset="0"/>
              <a:ea typeface="宋体" panose="02010600030101010101" pitchFamily="2" charset="-122"/>
            </a:endParaRPr>
          </a:p>
        </p:txBody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2BC8FA8B-9DB5-41AA-8FCB-8732A1869A4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" y="6502400"/>
            <a:ext cx="9142413" cy="37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9">
            <a:extLst>
              <a:ext uri="{FF2B5EF4-FFF2-40B4-BE49-F238E27FC236}">
                <a16:creationId xmlns:a16="http://schemas.microsoft.com/office/drawing/2014/main" id="{89A53F87-3836-4D24-9987-DF80510BB862}"/>
              </a:ext>
            </a:extLst>
          </p:cNvPr>
          <p:cNvSpPr>
            <a:spLocks noChangeArrowheads="1"/>
          </p:cNvSpPr>
          <p:nvPr userDrawn="1"/>
        </p:nvSpPr>
        <p:spPr bwMode="black">
          <a:xfrm>
            <a:off x="2035175" y="1287463"/>
            <a:ext cx="4103688" cy="306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288" tIns="18288" rIns="18288" bIns="18288" anchor="ctr"/>
          <a:lstStyle>
            <a:lvl1pPr marL="342900" indent="-3429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eaLnBrk="1" hangingPunct="1">
              <a:lnSpc>
                <a:spcPct val="98000"/>
              </a:lnSpc>
              <a:spcBef>
                <a:spcPct val="20000"/>
              </a:spcBef>
            </a:pPr>
            <a:r>
              <a:rPr lang="en-US" altLang="zh-CN" sz="1700" baseline="0">
                <a:solidFill>
                  <a:srgbClr val="FFFFFF"/>
                </a:solidFill>
                <a:ea typeface="宋体" panose="02010600030101010101" pitchFamily="2" charset="-122"/>
              </a:rPr>
              <a:t>Shanghai Jiao Tong University</a:t>
            </a:r>
          </a:p>
        </p:txBody>
      </p:sp>
      <p:sp>
        <p:nvSpPr>
          <p:cNvPr id="10" name="Line 10">
            <a:extLst>
              <a:ext uri="{FF2B5EF4-FFF2-40B4-BE49-F238E27FC236}">
                <a16:creationId xmlns:a16="http://schemas.microsoft.com/office/drawing/2014/main" id="{0FE8BB54-DB73-49FA-8AC8-A01D0B614130}"/>
              </a:ext>
            </a:extLst>
          </p:cNvPr>
          <p:cNvSpPr>
            <a:spLocks noChangeShapeType="1"/>
          </p:cNvSpPr>
          <p:nvPr userDrawn="1"/>
        </p:nvSpPr>
        <p:spPr bwMode="black">
          <a:xfrm flipV="1">
            <a:off x="1890713" y="1362075"/>
            <a:ext cx="0" cy="331788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" name="Text Box 11">
            <a:extLst>
              <a:ext uri="{FF2B5EF4-FFF2-40B4-BE49-F238E27FC236}">
                <a16:creationId xmlns:a16="http://schemas.microsoft.com/office/drawing/2014/main" id="{B62D7BD6-91B3-46EB-B38F-E7020B2C07F4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6489700" y="4797425"/>
            <a:ext cx="2654300" cy="352425"/>
          </a:xfrm>
          <a:prstGeom prst="rect">
            <a:avLst/>
          </a:prstGeom>
          <a:noFill/>
          <a:ln>
            <a:noFill/>
          </a:ln>
        </p:spPr>
        <p:txBody>
          <a:bodyPr wrap="none" lIns="107950" tIns="53975" rIns="107950" bIns="53975">
            <a:spAutoFit/>
          </a:bodyPr>
          <a:lstStyle>
            <a:lvl1pPr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9pPr>
          </a:lstStyle>
          <a:p>
            <a:pPr>
              <a:defRPr/>
            </a:pPr>
            <a:r>
              <a:rPr lang="zh-CN" altLang="en-US" sz="1600" baseline="0">
                <a:solidFill>
                  <a:srgbClr val="FFFFFF"/>
                </a:solidFill>
                <a:latin typeface="宋体" pitchFamily="2" charset="-122"/>
                <a:ea typeface="宋体" pitchFamily="2" charset="-122"/>
              </a:rPr>
              <a:t>上海交通大学软件工程中心</a:t>
            </a:r>
          </a:p>
        </p:txBody>
      </p:sp>
      <p:pic>
        <p:nvPicPr>
          <p:cNvPr id="12" name="Picture 12" descr="sjtu02">
            <a:extLst>
              <a:ext uri="{FF2B5EF4-FFF2-40B4-BE49-F238E27FC236}">
                <a16:creationId xmlns:a16="http://schemas.microsoft.com/office/drawing/2014/main" id="{FCB54791-0F22-480C-849B-819E86420B1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2088" y="33338"/>
            <a:ext cx="1368425" cy="166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5433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altLang="zh-CN"/>
              <a:t>Object Oriented Analysis and Design</a:t>
            </a:r>
          </a:p>
        </p:txBody>
      </p:sp>
      <p:sp>
        <p:nvSpPr>
          <p:cNvPr id="65433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31829986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9856730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6171676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361950" y="1052513"/>
            <a:ext cx="4168775" cy="50434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83125" y="1052513"/>
            <a:ext cx="4168775" cy="50434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42819820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8429891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74114415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39360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030137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 baseline="0"/>
            </a:lvl1pPr>
            <a:lvl2pPr marL="750888" indent="-285750">
              <a:buFont typeface="Wingdings" pitchFamily="2" charset="2"/>
              <a:buChar char="p"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D0186AA7-853E-4FE7-AECE-768D0A70C11A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40EB7AA-A77B-4142-B03E-B6143BEE75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7130567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49395414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17051754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826250" y="76200"/>
            <a:ext cx="2249488" cy="60198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76200" y="76200"/>
            <a:ext cx="6597650" cy="60198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172119683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6200" y="76200"/>
            <a:ext cx="8999538" cy="5334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361950" y="1052513"/>
            <a:ext cx="4168775" cy="504348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83125" y="1052513"/>
            <a:ext cx="4168775" cy="504348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411582222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标题，文本与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467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0" y="692150"/>
            <a:ext cx="4316413" cy="561657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quarter" idx="2"/>
          </p:nvPr>
        </p:nvSpPr>
        <p:spPr>
          <a:xfrm>
            <a:off x="4468813" y="692150"/>
            <a:ext cx="4316412" cy="27320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3"/>
          </p:nvPr>
        </p:nvSpPr>
        <p:spPr>
          <a:xfrm>
            <a:off x="4468813" y="3576638"/>
            <a:ext cx="4316412" cy="273208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E4CF7F-46B2-49E9-8BF1-7F60B7AB945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xfrm>
            <a:off x="0" y="6524625"/>
            <a:ext cx="9144000" cy="333375"/>
          </a:xfrm>
          <a:prstGeom prst="rect">
            <a:avLst/>
          </a:prstGeom>
        </p:spPr>
        <p:txBody>
          <a:bodyPr/>
          <a:lstStyle>
            <a:lvl1pPr>
              <a:defRPr sz="2400" b="1" baseline="0">
                <a:solidFill>
                  <a:srgbClr val="0000FF"/>
                </a:solidFill>
                <a:latin typeface="Arial Narrow" pitchFamily="34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r>
              <a:rPr lang="en-US" altLang="zh-CN"/>
              <a:t>Object Oriented Analysis &amp; Design, SJTU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82BC46-83A3-447E-BC91-7B9345641F25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xfrm>
            <a:off x="8351838" y="6524625"/>
            <a:ext cx="792162" cy="33337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2400" b="1" baseline="0">
                <a:solidFill>
                  <a:srgbClr val="0000FF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1pPr>
          </a:lstStyle>
          <a:p>
            <a:fld id="{80D2DBF7-A3EF-4DC4-8E0B-F45F90607F86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24017543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标题和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467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表格占位符 2"/>
          <p:cNvSpPr>
            <a:spLocks noGrp="1"/>
          </p:cNvSpPr>
          <p:nvPr>
            <p:ph type="tbl" idx="1"/>
          </p:nvPr>
        </p:nvSpPr>
        <p:spPr>
          <a:xfrm>
            <a:off x="0" y="692150"/>
            <a:ext cx="8785225" cy="5616575"/>
          </a:xfrm>
        </p:spPr>
        <p:txBody>
          <a:bodyPr/>
          <a:lstStyle/>
          <a:p>
            <a:pPr lvl="0"/>
            <a:endParaRPr lang="zh-CN" altLang="en-US" noProof="0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65EE089E-4959-4EEB-9EE9-70875CFE2813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xfrm>
            <a:off x="0" y="6524625"/>
            <a:ext cx="9144000" cy="333375"/>
          </a:xfrm>
          <a:prstGeom prst="rect">
            <a:avLst/>
          </a:prstGeom>
        </p:spPr>
        <p:txBody>
          <a:bodyPr/>
          <a:lstStyle>
            <a:lvl1pPr>
              <a:defRPr sz="2400" b="1" baseline="0">
                <a:solidFill>
                  <a:srgbClr val="0000FF"/>
                </a:solidFill>
                <a:latin typeface="Arial Narrow" pitchFamily="34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r>
              <a:rPr lang="en-US" altLang="zh-CN"/>
              <a:t>Object Oriented Analysis &amp; Design, SJTU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BFD696BA-A29C-478D-BC1B-52488E081B84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xfrm>
            <a:off x="8351838" y="6524625"/>
            <a:ext cx="792162" cy="33337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2400" b="1" baseline="0">
                <a:solidFill>
                  <a:srgbClr val="0000FF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1pPr>
          </a:lstStyle>
          <a:p>
            <a:fld id="{307D4285-A9D5-4382-B451-8305E0A10730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4021439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4">
            <a:extLst>
              <a:ext uri="{FF2B5EF4-FFF2-40B4-BE49-F238E27FC236}">
                <a16:creationId xmlns:a16="http://schemas.microsoft.com/office/drawing/2014/main" id="{89E9A052-B302-4A9D-B31D-48004C2CDF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6200" y="5943600"/>
            <a:ext cx="1371600" cy="260350"/>
          </a:xfrm>
          <a:prstGeom prst="rect">
            <a:avLst/>
          </a:prstGeom>
          <a:noFill/>
          <a:ln>
            <a:noFill/>
          </a:ln>
        </p:spPr>
        <p:txBody>
          <a:bodyPr lIns="107950" tIns="53975" rIns="107950" bIns="53975">
            <a:spAutoFit/>
          </a:bodyPr>
          <a:lstStyle>
            <a:lvl1pPr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9pPr>
          </a:lstStyle>
          <a:p>
            <a:pPr>
              <a:spcBef>
                <a:spcPct val="50000"/>
              </a:spcBef>
              <a:buClr>
                <a:srgbClr val="73E1FF"/>
              </a:buClr>
              <a:buFontTx/>
              <a:buChar char="•"/>
              <a:defRPr/>
            </a:pPr>
            <a:endParaRPr lang="zh-CN" altLang="en-US" sz="1000" baseline="0">
              <a:solidFill>
                <a:srgbClr val="FFFFFF"/>
              </a:solidFill>
              <a:latin typeface="ZapfHumnst BT"/>
              <a:ea typeface="宋体" pitchFamily="2" charset="-122"/>
            </a:endParaRPr>
          </a:p>
        </p:txBody>
      </p:sp>
      <p:sp>
        <p:nvSpPr>
          <p:cNvPr id="5" name="Text Box 5">
            <a:extLst>
              <a:ext uri="{FF2B5EF4-FFF2-40B4-BE49-F238E27FC236}">
                <a16:creationId xmlns:a16="http://schemas.microsoft.com/office/drawing/2014/main" id="{A643DD09-309E-4EF6-832B-FC41753D71DF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732713" y="5965825"/>
            <a:ext cx="1371600" cy="260350"/>
          </a:xfrm>
          <a:prstGeom prst="rect">
            <a:avLst/>
          </a:prstGeom>
          <a:noFill/>
          <a:ln>
            <a:noFill/>
          </a:ln>
        </p:spPr>
        <p:txBody>
          <a:bodyPr lIns="107950" tIns="53975" rIns="107950" bIns="53975">
            <a:spAutoFit/>
          </a:bodyPr>
          <a:lstStyle>
            <a:lvl1pPr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9pPr>
          </a:lstStyle>
          <a:p>
            <a:pPr>
              <a:spcBef>
                <a:spcPct val="50000"/>
              </a:spcBef>
              <a:buClr>
                <a:srgbClr val="73E1FF"/>
              </a:buClr>
              <a:buFontTx/>
              <a:buChar char="•"/>
              <a:defRPr/>
            </a:pPr>
            <a:endParaRPr lang="zh-CN" altLang="en-US" sz="1000" baseline="0">
              <a:solidFill>
                <a:srgbClr val="FFFFFF"/>
              </a:solidFill>
              <a:latin typeface="ZapfHumnst BT"/>
              <a:ea typeface="宋体" pitchFamily="2" charset="-122"/>
            </a:endParaRP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45FB4C98-E273-4DEA-8C0E-67F7F5C6DCB8}"/>
              </a:ext>
            </a:extLst>
          </p:cNvPr>
          <p:cNvSpPr>
            <a:spLocks noChangeArrowheads="1"/>
          </p:cNvSpPr>
          <p:nvPr userDrawn="1"/>
        </p:nvSpPr>
        <p:spPr bwMode="blackWhite">
          <a:xfrm>
            <a:off x="36513" y="22225"/>
            <a:ext cx="9144000" cy="1690688"/>
          </a:xfrm>
          <a:prstGeom prst="rect">
            <a:avLst/>
          </a:prstGeom>
          <a:solidFill>
            <a:srgbClr val="7889FB"/>
          </a:solidFill>
          <a:ln w="9525">
            <a:solidFill>
              <a:srgbClr val="008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eaLnBrk="1" hangingPunct="1"/>
            <a:endParaRPr lang="zh-CN" altLang="en-US" sz="2400" b="1" baseline="0">
              <a:solidFill>
                <a:srgbClr val="0000FF"/>
              </a:solidFill>
              <a:latin typeface="Arial Narrow" panose="020B0606020202030204" pitchFamily="34" charset="0"/>
              <a:ea typeface="宋体" panose="02010600030101010101" pitchFamily="2" charset="-122"/>
            </a:endParaRPr>
          </a:p>
        </p:txBody>
      </p:sp>
      <p:sp>
        <p:nvSpPr>
          <p:cNvPr id="7" name="Rectangle 7">
            <a:extLst>
              <a:ext uri="{FF2B5EF4-FFF2-40B4-BE49-F238E27FC236}">
                <a16:creationId xmlns:a16="http://schemas.microsoft.com/office/drawing/2014/main" id="{3469F47B-06A7-43E2-89D5-E90B9060566B}"/>
              </a:ext>
            </a:extLst>
          </p:cNvPr>
          <p:cNvSpPr>
            <a:spLocks noChangeArrowheads="1"/>
          </p:cNvSpPr>
          <p:nvPr userDrawn="1"/>
        </p:nvSpPr>
        <p:spPr bwMode="blackWhite">
          <a:xfrm>
            <a:off x="36513" y="5224463"/>
            <a:ext cx="9144000" cy="1660525"/>
          </a:xfrm>
          <a:prstGeom prst="rect">
            <a:avLst/>
          </a:prstGeom>
          <a:solidFill>
            <a:srgbClr val="7889F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eaLnBrk="1" hangingPunct="1"/>
            <a:endParaRPr lang="zh-CN" altLang="en-US" sz="2400" b="1" baseline="0">
              <a:solidFill>
                <a:srgbClr val="0000FF"/>
              </a:solidFill>
              <a:latin typeface="Arial Narrow" panose="020B0606020202030204" pitchFamily="34" charset="0"/>
              <a:ea typeface="宋体" panose="02010600030101010101" pitchFamily="2" charset="-122"/>
            </a:endParaRPr>
          </a:p>
        </p:txBody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18BE62B2-B9C8-4D50-BA7D-112AD2FE9BF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" y="6502400"/>
            <a:ext cx="9142413" cy="37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9">
            <a:extLst>
              <a:ext uri="{FF2B5EF4-FFF2-40B4-BE49-F238E27FC236}">
                <a16:creationId xmlns:a16="http://schemas.microsoft.com/office/drawing/2014/main" id="{E5C055DB-9B53-4DEB-A5CD-D5A611EB95B9}"/>
              </a:ext>
            </a:extLst>
          </p:cNvPr>
          <p:cNvSpPr>
            <a:spLocks noChangeArrowheads="1"/>
          </p:cNvSpPr>
          <p:nvPr userDrawn="1"/>
        </p:nvSpPr>
        <p:spPr bwMode="black">
          <a:xfrm>
            <a:off x="2035175" y="1287463"/>
            <a:ext cx="4103688" cy="306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288" tIns="18288" rIns="18288" bIns="18288" anchor="ctr"/>
          <a:lstStyle>
            <a:lvl1pPr marL="342900" indent="-3429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eaLnBrk="1" hangingPunct="1">
              <a:lnSpc>
                <a:spcPct val="98000"/>
              </a:lnSpc>
              <a:spcBef>
                <a:spcPct val="20000"/>
              </a:spcBef>
            </a:pPr>
            <a:r>
              <a:rPr lang="en-US" altLang="zh-CN" sz="1700" baseline="0">
                <a:solidFill>
                  <a:srgbClr val="FFFFFF"/>
                </a:solidFill>
                <a:ea typeface="宋体" panose="02010600030101010101" pitchFamily="2" charset="-122"/>
              </a:rPr>
              <a:t>Shanghai Jiao Tong University</a:t>
            </a:r>
          </a:p>
        </p:txBody>
      </p:sp>
      <p:sp>
        <p:nvSpPr>
          <p:cNvPr id="10" name="Line 10">
            <a:extLst>
              <a:ext uri="{FF2B5EF4-FFF2-40B4-BE49-F238E27FC236}">
                <a16:creationId xmlns:a16="http://schemas.microsoft.com/office/drawing/2014/main" id="{79ECEB07-BEF6-403C-80B5-8A54CC1DB4EC}"/>
              </a:ext>
            </a:extLst>
          </p:cNvPr>
          <p:cNvSpPr>
            <a:spLocks noChangeShapeType="1"/>
          </p:cNvSpPr>
          <p:nvPr userDrawn="1"/>
        </p:nvSpPr>
        <p:spPr bwMode="black">
          <a:xfrm flipV="1">
            <a:off x="1890713" y="1362075"/>
            <a:ext cx="0" cy="331788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" name="Text Box 11">
            <a:extLst>
              <a:ext uri="{FF2B5EF4-FFF2-40B4-BE49-F238E27FC236}">
                <a16:creationId xmlns:a16="http://schemas.microsoft.com/office/drawing/2014/main" id="{0BB103C9-7CAC-489E-8BF8-5ADE01212C5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6489700" y="4797425"/>
            <a:ext cx="2654300" cy="352425"/>
          </a:xfrm>
          <a:prstGeom prst="rect">
            <a:avLst/>
          </a:prstGeom>
          <a:noFill/>
          <a:ln>
            <a:noFill/>
          </a:ln>
        </p:spPr>
        <p:txBody>
          <a:bodyPr wrap="none" lIns="107950" tIns="53975" rIns="107950" bIns="53975">
            <a:spAutoFit/>
          </a:bodyPr>
          <a:lstStyle>
            <a:lvl1pPr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9pPr>
          </a:lstStyle>
          <a:p>
            <a:pPr>
              <a:defRPr/>
            </a:pPr>
            <a:r>
              <a:rPr lang="zh-CN" altLang="en-US" sz="1600" baseline="0">
                <a:solidFill>
                  <a:srgbClr val="FFFFFF"/>
                </a:solidFill>
                <a:latin typeface="宋体" pitchFamily="2" charset="-122"/>
                <a:ea typeface="宋体" pitchFamily="2" charset="-122"/>
              </a:rPr>
              <a:t>上海交通大学软件工程中心</a:t>
            </a:r>
          </a:p>
        </p:txBody>
      </p:sp>
      <p:pic>
        <p:nvPicPr>
          <p:cNvPr id="12" name="Picture 12" descr="sjtu02">
            <a:extLst>
              <a:ext uri="{FF2B5EF4-FFF2-40B4-BE49-F238E27FC236}">
                <a16:creationId xmlns:a16="http://schemas.microsoft.com/office/drawing/2014/main" id="{0DF20775-27D0-4DF6-8283-C66A6F87CA6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2088" y="33338"/>
            <a:ext cx="1368425" cy="166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5433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altLang="zh-CN"/>
              <a:t>Object Oriented Analysis and Design</a:t>
            </a:r>
          </a:p>
        </p:txBody>
      </p:sp>
      <p:sp>
        <p:nvSpPr>
          <p:cNvPr id="65433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320233087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41568096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32935186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361950" y="1052513"/>
            <a:ext cx="4168775" cy="50434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83125" y="1052513"/>
            <a:ext cx="4168775" cy="50434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4126812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1C0C5599-7DAF-4DCE-B2C9-59CB098F0B01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931D43D-3FE3-4B14-9B54-BC1925C13B7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80301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79884851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53597222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4190213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41122622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88843392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48031058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826250" y="76200"/>
            <a:ext cx="2249488" cy="60198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76200" y="76200"/>
            <a:ext cx="6597650" cy="60198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222921946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6200" y="76200"/>
            <a:ext cx="8999538" cy="5334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361950" y="1052513"/>
            <a:ext cx="4168775" cy="504348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83125" y="1052513"/>
            <a:ext cx="4168775" cy="504348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414940966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标题，文本与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467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0" y="692150"/>
            <a:ext cx="4316413" cy="561657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quarter" idx="2"/>
          </p:nvPr>
        </p:nvSpPr>
        <p:spPr>
          <a:xfrm>
            <a:off x="4468813" y="692150"/>
            <a:ext cx="4316412" cy="27320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3"/>
          </p:nvPr>
        </p:nvSpPr>
        <p:spPr>
          <a:xfrm>
            <a:off x="4468813" y="3576638"/>
            <a:ext cx="4316412" cy="273208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69CF0A-1C9A-42C6-9262-91AF42041B89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xfrm>
            <a:off x="0" y="6524625"/>
            <a:ext cx="9144000" cy="333375"/>
          </a:xfrm>
          <a:prstGeom prst="rect">
            <a:avLst/>
          </a:prstGeom>
        </p:spPr>
        <p:txBody>
          <a:bodyPr/>
          <a:lstStyle>
            <a:lvl1pPr>
              <a:defRPr sz="2400" b="1" baseline="0">
                <a:solidFill>
                  <a:srgbClr val="0000FF"/>
                </a:solidFill>
                <a:latin typeface="Arial Narrow" pitchFamily="34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r>
              <a:rPr lang="en-US" altLang="zh-CN"/>
              <a:t>Object Oriented Analysis &amp; Design, SJTU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BE0E78-86C3-4DF3-A043-246B7EAB4388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xfrm>
            <a:off x="8351838" y="6524625"/>
            <a:ext cx="792162" cy="33337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2400" b="1" baseline="0">
                <a:solidFill>
                  <a:srgbClr val="0000FF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1pPr>
          </a:lstStyle>
          <a:p>
            <a:fld id="{68D0DE2E-5D76-462E-B22B-DBB037864898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5493826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标题和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467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表格占位符 2"/>
          <p:cNvSpPr>
            <a:spLocks noGrp="1"/>
          </p:cNvSpPr>
          <p:nvPr>
            <p:ph type="tbl" idx="1"/>
          </p:nvPr>
        </p:nvSpPr>
        <p:spPr>
          <a:xfrm>
            <a:off x="0" y="692150"/>
            <a:ext cx="8785225" cy="5616575"/>
          </a:xfrm>
        </p:spPr>
        <p:txBody>
          <a:bodyPr/>
          <a:lstStyle/>
          <a:p>
            <a:pPr lvl="0"/>
            <a:endParaRPr lang="zh-CN" altLang="en-US" noProof="0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F53872C4-383A-48D3-A444-C6609D62D6C6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xfrm>
            <a:off x="0" y="6524625"/>
            <a:ext cx="9144000" cy="333375"/>
          </a:xfrm>
          <a:prstGeom prst="rect">
            <a:avLst/>
          </a:prstGeom>
        </p:spPr>
        <p:txBody>
          <a:bodyPr/>
          <a:lstStyle>
            <a:lvl1pPr>
              <a:defRPr sz="2400" b="1" baseline="0">
                <a:solidFill>
                  <a:srgbClr val="0000FF"/>
                </a:solidFill>
                <a:latin typeface="Arial Narrow" pitchFamily="34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r>
              <a:rPr lang="en-US" altLang="zh-CN"/>
              <a:t>Object Oriented Analysis &amp; Design, SJTU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497AC8D9-2754-4460-94C5-C74B7A33107E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xfrm>
            <a:off x="8351838" y="6524625"/>
            <a:ext cx="792162" cy="33337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2400" b="1" baseline="0">
                <a:solidFill>
                  <a:srgbClr val="0000FF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1pPr>
          </a:lstStyle>
          <a:p>
            <a:fld id="{F80AFC0B-37BB-4FFE-BA5C-73F09C2D7946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1033884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112838" y="1604963"/>
            <a:ext cx="3597275" cy="3902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862513" y="1604963"/>
            <a:ext cx="3598862" cy="3902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29DF2048-0B80-462A-912B-BF77EA3C384D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ECD9E5D-2562-4B47-B356-3446E3026C5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2105904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4">
            <a:extLst>
              <a:ext uri="{FF2B5EF4-FFF2-40B4-BE49-F238E27FC236}">
                <a16:creationId xmlns:a16="http://schemas.microsoft.com/office/drawing/2014/main" id="{99C936A0-7885-4608-AC35-489F335F4B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6200" y="5943600"/>
            <a:ext cx="1371600" cy="260350"/>
          </a:xfrm>
          <a:prstGeom prst="rect">
            <a:avLst/>
          </a:prstGeom>
          <a:noFill/>
          <a:ln>
            <a:noFill/>
          </a:ln>
        </p:spPr>
        <p:txBody>
          <a:bodyPr lIns="107950" tIns="53975" rIns="107950" bIns="53975">
            <a:spAutoFit/>
          </a:bodyPr>
          <a:lstStyle>
            <a:lvl1pPr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9pPr>
          </a:lstStyle>
          <a:p>
            <a:pPr>
              <a:spcBef>
                <a:spcPct val="50000"/>
              </a:spcBef>
              <a:buClr>
                <a:srgbClr val="73E1FF"/>
              </a:buClr>
              <a:buFontTx/>
              <a:buChar char="•"/>
              <a:defRPr/>
            </a:pPr>
            <a:endParaRPr lang="zh-CN" altLang="en-US" sz="1000" baseline="0">
              <a:solidFill>
                <a:srgbClr val="FFFFFF"/>
              </a:solidFill>
              <a:latin typeface="ZapfHumnst BT"/>
              <a:ea typeface="宋体" pitchFamily="2" charset="-122"/>
            </a:endParaRPr>
          </a:p>
        </p:txBody>
      </p:sp>
      <p:sp>
        <p:nvSpPr>
          <p:cNvPr id="5" name="Text Box 5">
            <a:extLst>
              <a:ext uri="{FF2B5EF4-FFF2-40B4-BE49-F238E27FC236}">
                <a16:creationId xmlns:a16="http://schemas.microsoft.com/office/drawing/2014/main" id="{DBB69721-09A3-4463-A9B9-28A9D0A0F113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732713" y="5965825"/>
            <a:ext cx="1371600" cy="260350"/>
          </a:xfrm>
          <a:prstGeom prst="rect">
            <a:avLst/>
          </a:prstGeom>
          <a:noFill/>
          <a:ln>
            <a:noFill/>
          </a:ln>
        </p:spPr>
        <p:txBody>
          <a:bodyPr lIns="107950" tIns="53975" rIns="107950" bIns="53975">
            <a:spAutoFit/>
          </a:bodyPr>
          <a:lstStyle>
            <a:lvl1pPr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9pPr>
          </a:lstStyle>
          <a:p>
            <a:pPr>
              <a:spcBef>
                <a:spcPct val="50000"/>
              </a:spcBef>
              <a:buClr>
                <a:srgbClr val="73E1FF"/>
              </a:buClr>
              <a:buFontTx/>
              <a:buChar char="•"/>
              <a:defRPr/>
            </a:pPr>
            <a:endParaRPr lang="zh-CN" altLang="en-US" sz="1000" baseline="0">
              <a:solidFill>
                <a:srgbClr val="FFFFFF"/>
              </a:solidFill>
              <a:latin typeface="ZapfHumnst BT"/>
              <a:ea typeface="宋体" pitchFamily="2" charset="-122"/>
            </a:endParaRP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CA5B9AD0-4866-4797-B17A-98200922D163}"/>
              </a:ext>
            </a:extLst>
          </p:cNvPr>
          <p:cNvSpPr>
            <a:spLocks noChangeArrowheads="1"/>
          </p:cNvSpPr>
          <p:nvPr userDrawn="1"/>
        </p:nvSpPr>
        <p:spPr bwMode="blackWhite">
          <a:xfrm>
            <a:off x="36513" y="22225"/>
            <a:ext cx="9144000" cy="1690688"/>
          </a:xfrm>
          <a:prstGeom prst="rect">
            <a:avLst/>
          </a:prstGeom>
          <a:solidFill>
            <a:srgbClr val="7889FB"/>
          </a:solidFill>
          <a:ln w="9525">
            <a:solidFill>
              <a:srgbClr val="008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eaLnBrk="1" hangingPunct="1"/>
            <a:endParaRPr lang="zh-CN" altLang="en-US" sz="2400" b="1" baseline="0">
              <a:solidFill>
                <a:srgbClr val="0000FF"/>
              </a:solidFill>
              <a:latin typeface="Arial Narrow" panose="020B0606020202030204" pitchFamily="34" charset="0"/>
              <a:ea typeface="宋体" panose="02010600030101010101" pitchFamily="2" charset="-122"/>
            </a:endParaRPr>
          </a:p>
        </p:txBody>
      </p:sp>
      <p:sp>
        <p:nvSpPr>
          <p:cNvPr id="7" name="Rectangle 7">
            <a:extLst>
              <a:ext uri="{FF2B5EF4-FFF2-40B4-BE49-F238E27FC236}">
                <a16:creationId xmlns:a16="http://schemas.microsoft.com/office/drawing/2014/main" id="{EE4FBC44-DEF8-4306-B790-05A73A49FFEE}"/>
              </a:ext>
            </a:extLst>
          </p:cNvPr>
          <p:cNvSpPr>
            <a:spLocks noChangeArrowheads="1"/>
          </p:cNvSpPr>
          <p:nvPr userDrawn="1"/>
        </p:nvSpPr>
        <p:spPr bwMode="blackWhite">
          <a:xfrm>
            <a:off x="36513" y="5224463"/>
            <a:ext cx="9144000" cy="1660525"/>
          </a:xfrm>
          <a:prstGeom prst="rect">
            <a:avLst/>
          </a:prstGeom>
          <a:solidFill>
            <a:srgbClr val="7889F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eaLnBrk="1" hangingPunct="1"/>
            <a:endParaRPr lang="zh-CN" altLang="en-US" sz="2400" b="1" baseline="0">
              <a:solidFill>
                <a:srgbClr val="0000FF"/>
              </a:solidFill>
              <a:latin typeface="Arial Narrow" panose="020B0606020202030204" pitchFamily="34" charset="0"/>
              <a:ea typeface="宋体" panose="02010600030101010101" pitchFamily="2" charset="-122"/>
            </a:endParaRPr>
          </a:p>
        </p:txBody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9A2D6CAD-3CFA-48D0-8F21-48C3C8C8B29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" y="6502400"/>
            <a:ext cx="9142413" cy="37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9">
            <a:extLst>
              <a:ext uri="{FF2B5EF4-FFF2-40B4-BE49-F238E27FC236}">
                <a16:creationId xmlns:a16="http://schemas.microsoft.com/office/drawing/2014/main" id="{AEBA4560-3E13-44F2-AD36-F97958E2A15D}"/>
              </a:ext>
            </a:extLst>
          </p:cNvPr>
          <p:cNvSpPr>
            <a:spLocks noChangeArrowheads="1"/>
          </p:cNvSpPr>
          <p:nvPr userDrawn="1"/>
        </p:nvSpPr>
        <p:spPr bwMode="black">
          <a:xfrm>
            <a:off x="2035175" y="1287463"/>
            <a:ext cx="4103688" cy="306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288" tIns="18288" rIns="18288" bIns="18288" anchor="ctr"/>
          <a:lstStyle>
            <a:lvl1pPr marL="342900" indent="-3429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eaLnBrk="1" hangingPunct="1">
              <a:lnSpc>
                <a:spcPct val="98000"/>
              </a:lnSpc>
              <a:spcBef>
                <a:spcPct val="20000"/>
              </a:spcBef>
            </a:pPr>
            <a:r>
              <a:rPr lang="en-US" altLang="zh-CN" sz="1700" baseline="0">
                <a:solidFill>
                  <a:srgbClr val="FFFFFF"/>
                </a:solidFill>
                <a:ea typeface="宋体" panose="02010600030101010101" pitchFamily="2" charset="-122"/>
              </a:rPr>
              <a:t>Shanghai Jiao Tong University</a:t>
            </a:r>
          </a:p>
        </p:txBody>
      </p:sp>
      <p:sp>
        <p:nvSpPr>
          <p:cNvPr id="10" name="Line 10">
            <a:extLst>
              <a:ext uri="{FF2B5EF4-FFF2-40B4-BE49-F238E27FC236}">
                <a16:creationId xmlns:a16="http://schemas.microsoft.com/office/drawing/2014/main" id="{A9D4BEB5-A001-4F9C-9F91-7B3C1FE2BF8D}"/>
              </a:ext>
            </a:extLst>
          </p:cNvPr>
          <p:cNvSpPr>
            <a:spLocks noChangeShapeType="1"/>
          </p:cNvSpPr>
          <p:nvPr userDrawn="1"/>
        </p:nvSpPr>
        <p:spPr bwMode="black">
          <a:xfrm flipV="1">
            <a:off x="1890713" y="1362075"/>
            <a:ext cx="0" cy="331788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" name="Text Box 11">
            <a:extLst>
              <a:ext uri="{FF2B5EF4-FFF2-40B4-BE49-F238E27FC236}">
                <a16:creationId xmlns:a16="http://schemas.microsoft.com/office/drawing/2014/main" id="{D7BDE11C-801D-4A0A-AC1C-66483F2FEE25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6489700" y="4797425"/>
            <a:ext cx="2654300" cy="352425"/>
          </a:xfrm>
          <a:prstGeom prst="rect">
            <a:avLst/>
          </a:prstGeom>
          <a:noFill/>
          <a:ln>
            <a:noFill/>
          </a:ln>
        </p:spPr>
        <p:txBody>
          <a:bodyPr wrap="none" lIns="107950" tIns="53975" rIns="107950" bIns="53975">
            <a:spAutoFit/>
          </a:bodyPr>
          <a:lstStyle>
            <a:lvl1pPr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9pPr>
          </a:lstStyle>
          <a:p>
            <a:pPr>
              <a:defRPr/>
            </a:pPr>
            <a:r>
              <a:rPr lang="zh-CN" altLang="en-US" sz="1600" baseline="0">
                <a:solidFill>
                  <a:srgbClr val="FFFFFF"/>
                </a:solidFill>
                <a:latin typeface="宋体" pitchFamily="2" charset="-122"/>
                <a:ea typeface="宋体" pitchFamily="2" charset="-122"/>
              </a:rPr>
              <a:t>上海交通大学软件工程中心</a:t>
            </a:r>
          </a:p>
        </p:txBody>
      </p:sp>
      <p:pic>
        <p:nvPicPr>
          <p:cNvPr id="12" name="Picture 12" descr="sjtu02">
            <a:extLst>
              <a:ext uri="{FF2B5EF4-FFF2-40B4-BE49-F238E27FC236}">
                <a16:creationId xmlns:a16="http://schemas.microsoft.com/office/drawing/2014/main" id="{7218AA2B-0C44-4F4F-9436-4EC5790BCE3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2088" y="33338"/>
            <a:ext cx="1368425" cy="166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5433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altLang="zh-CN"/>
              <a:t>Object Oriented Analysis and Design</a:t>
            </a:r>
          </a:p>
        </p:txBody>
      </p:sp>
      <p:sp>
        <p:nvSpPr>
          <p:cNvPr id="65433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378776925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415886182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707969442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361950" y="1052513"/>
            <a:ext cx="4168775" cy="50434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83125" y="1052513"/>
            <a:ext cx="4168775" cy="50434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27575864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97538565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5987114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5535102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598520963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673752833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6179818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1898C72-0506-4B94-A300-1F875142B72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3813933-22C0-47D9-874D-C179EF621A1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31756509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826250" y="76200"/>
            <a:ext cx="2249488" cy="60198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76200" y="76200"/>
            <a:ext cx="6597650" cy="60198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78402091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6200" y="76200"/>
            <a:ext cx="8999538" cy="5334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361950" y="1052513"/>
            <a:ext cx="4168775" cy="504348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83125" y="1052513"/>
            <a:ext cx="4168775" cy="504348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20372228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4">
            <a:extLst>
              <a:ext uri="{FF2B5EF4-FFF2-40B4-BE49-F238E27FC236}">
                <a16:creationId xmlns:a16="http://schemas.microsoft.com/office/drawing/2014/main" id="{B422759F-6DD1-4067-BA88-2956FCC7D15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6200" y="5943600"/>
            <a:ext cx="1371600" cy="260350"/>
          </a:xfrm>
          <a:prstGeom prst="rect">
            <a:avLst/>
          </a:prstGeom>
          <a:noFill/>
          <a:ln>
            <a:noFill/>
          </a:ln>
        </p:spPr>
        <p:txBody>
          <a:bodyPr lIns="107950" tIns="53975" rIns="107950" bIns="53975">
            <a:spAutoFit/>
          </a:bodyPr>
          <a:lstStyle>
            <a:lvl1pPr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9pPr>
          </a:lstStyle>
          <a:p>
            <a:pPr>
              <a:spcBef>
                <a:spcPct val="50000"/>
              </a:spcBef>
              <a:buClr>
                <a:srgbClr val="73E1FF"/>
              </a:buClr>
              <a:buFontTx/>
              <a:buChar char="•"/>
              <a:defRPr/>
            </a:pPr>
            <a:endParaRPr lang="zh-CN" altLang="en-US" sz="1000" baseline="0">
              <a:solidFill>
                <a:srgbClr val="FFFFFF"/>
              </a:solidFill>
              <a:latin typeface="ZapfHumnst BT"/>
              <a:ea typeface="宋体" pitchFamily="2" charset="-122"/>
            </a:endParaRPr>
          </a:p>
        </p:txBody>
      </p:sp>
      <p:sp>
        <p:nvSpPr>
          <p:cNvPr id="5" name="Text Box 5">
            <a:extLst>
              <a:ext uri="{FF2B5EF4-FFF2-40B4-BE49-F238E27FC236}">
                <a16:creationId xmlns:a16="http://schemas.microsoft.com/office/drawing/2014/main" id="{D0F9D392-E3E4-4ED4-8634-70097B8A2287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732713" y="5965825"/>
            <a:ext cx="1371600" cy="260350"/>
          </a:xfrm>
          <a:prstGeom prst="rect">
            <a:avLst/>
          </a:prstGeom>
          <a:noFill/>
          <a:ln>
            <a:noFill/>
          </a:ln>
        </p:spPr>
        <p:txBody>
          <a:bodyPr lIns="107950" tIns="53975" rIns="107950" bIns="53975">
            <a:spAutoFit/>
          </a:bodyPr>
          <a:lstStyle>
            <a:lvl1pPr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9pPr>
          </a:lstStyle>
          <a:p>
            <a:pPr>
              <a:spcBef>
                <a:spcPct val="50000"/>
              </a:spcBef>
              <a:buClr>
                <a:srgbClr val="73E1FF"/>
              </a:buClr>
              <a:buFontTx/>
              <a:buChar char="•"/>
              <a:defRPr/>
            </a:pPr>
            <a:endParaRPr lang="zh-CN" altLang="en-US" sz="1000" baseline="0">
              <a:solidFill>
                <a:srgbClr val="FFFFFF"/>
              </a:solidFill>
              <a:latin typeface="ZapfHumnst BT"/>
              <a:ea typeface="宋体" pitchFamily="2" charset="-122"/>
            </a:endParaRP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90BF05D8-6527-4C09-AEA8-4BF9826EDC15}"/>
              </a:ext>
            </a:extLst>
          </p:cNvPr>
          <p:cNvSpPr>
            <a:spLocks noChangeArrowheads="1"/>
          </p:cNvSpPr>
          <p:nvPr userDrawn="1"/>
        </p:nvSpPr>
        <p:spPr bwMode="blackWhite">
          <a:xfrm>
            <a:off x="36513" y="22225"/>
            <a:ext cx="9144000" cy="1690688"/>
          </a:xfrm>
          <a:prstGeom prst="rect">
            <a:avLst/>
          </a:prstGeom>
          <a:solidFill>
            <a:srgbClr val="7889FB"/>
          </a:solidFill>
          <a:ln w="9525">
            <a:solidFill>
              <a:srgbClr val="008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eaLnBrk="1" hangingPunct="1"/>
            <a:endParaRPr lang="zh-CN" altLang="en-US" sz="2400" b="1" baseline="0">
              <a:solidFill>
                <a:srgbClr val="0000FF"/>
              </a:solidFill>
              <a:latin typeface="Arial Narrow" panose="020B0606020202030204" pitchFamily="34" charset="0"/>
              <a:ea typeface="宋体" panose="02010600030101010101" pitchFamily="2" charset="-122"/>
            </a:endParaRPr>
          </a:p>
        </p:txBody>
      </p:sp>
      <p:sp>
        <p:nvSpPr>
          <p:cNvPr id="7" name="Rectangle 7">
            <a:extLst>
              <a:ext uri="{FF2B5EF4-FFF2-40B4-BE49-F238E27FC236}">
                <a16:creationId xmlns:a16="http://schemas.microsoft.com/office/drawing/2014/main" id="{B7FD68C2-D5DF-4587-BCCE-7AA7FC4FCFA3}"/>
              </a:ext>
            </a:extLst>
          </p:cNvPr>
          <p:cNvSpPr>
            <a:spLocks noChangeArrowheads="1"/>
          </p:cNvSpPr>
          <p:nvPr userDrawn="1"/>
        </p:nvSpPr>
        <p:spPr bwMode="blackWhite">
          <a:xfrm>
            <a:off x="36513" y="5224463"/>
            <a:ext cx="9144000" cy="1660525"/>
          </a:xfrm>
          <a:prstGeom prst="rect">
            <a:avLst/>
          </a:prstGeom>
          <a:solidFill>
            <a:srgbClr val="7889F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eaLnBrk="1" hangingPunct="1"/>
            <a:endParaRPr lang="zh-CN" altLang="en-US" sz="2400" b="1" baseline="0">
              <a:solidFill>
                <a:srgbClr val="0000FF"/>
              </a:solidFill>
              <a:latin typeface="Arial Narrow" panose="020B0606020202030204" pitchFamily="34" charset="0"/>
              <a:ea typeface="宋体" panose="02010600030101010101" pitchFamily="2" charset="-122"/>
            </a:endParaRPr>
          </a:p>
        </p:txBody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E76DC840-82E6-47C5-B5F8-ECA50BAD7C8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" y="6502400"/>
            <a:ext cx="9142413" cy="37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9">
            <a:extLst>
              <a:ext uri="{FF2B5EF4-FFF2-40B4-BE49-F238E27FC236}">
                <a16:creationId xmlns:a16="http://schemas.microsoft.com/office/drawing/2014/main" id="{5E329597-EB79-4DAC-AFB8-B707627351CE}"/>
              </a:ext>
            </a:extLst>
          </p:cNvPr>
          <p:cNvSpPr>
            <a:spLocks noChangeArrowheads="1"/>
          </p:cNvSpPr>
          <p:nvPr userDrawn="1"/>
        </p:nvSpPr>
        <p:spPr bwMode="black">
          <a:xfrm>
            <a:off x="2035175" y="1287463"/>
            <a:ext cx="4103688" cy="306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288" tIns="18288" rIns="18288" bIns="18288" anchor="ctr"/>
          <a:lstStyle>
            <a:lvl1pPr marL="342900" indent="-3429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eaLnBrk="1" hangingPunct="1">
              <a:lnSpc>
                <a:spcPct val="98000"/>
              </a:lnSpc>
              <a:spcBef>
                <a:spcPct val="20000"/>
              </a:spcBef>
            </a:pPr>
            <a:r>
              <a:rPr lang="en-US" altLang="zh-CN" sz="1700" baseline="0">
                <a:solidFill>
                  <a:srgbClr val="FFFFFF"/>
                </a:solidFill>
                <a:ea typeface="宋体" panose="02010600030101010101" pitchFamily="2" charset="-122"/>
              </a:rPr>
              <a:t>Shanghai Jiao Tong University</a:t>
            </a:r>
          </a:p>
        </p:txBody>
      </p:sp>
      <p:sp>
        <p:nvSpPr>
          <p:cNvPr id="10" name="Line 10">
            <a:extLst>
              <a:ext uri="{FF2B5EF4-FFF2-40B4-BE49-F238E27FC236}">
                <a16:creationId xmlns:a16="http://schemas.microsoft.com/office/drawing/2014/main" id="{A849F74B-E669-4A93-9EEF-95E7F84FBE42}"/>
              </a:ext>
            </a:extLst>
          </p:cNvPr>
          <p:cNvSpPr>
            <a:spLocks noChangeShapeType="1"/>
          </p:cNvSpPr>
          <p:nvPr userDrawn="1"/>
        </p:nvSpPr>
        <p:spPr bwMode="black">
          <a:xfrm flipV="1">
            <a:off x="1890713" y="1362075"/>
            <a:ext cx="0" cy="331788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" name="Text Box 11">
            <a:extLst>
              <a:ext uri="{FF2B5EF4-FFF2-40B4-BE49-F238E27FC236}">
                <a16:creationId xmlns:a16="http://schemas.microsoft.com/office/drawing/2014/main" id="{2EC77477-0031-4935-810A-073835CAB4AD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6489700" y="4797425"/>
            <a:ext cx="2654300" cy="352425"/>
          </a:xfrm>
          <a:prstGeom prst="rect">
            <a:avLst/>
          </a:prstGeom>
          <a:noFill/>
          <a:ln>
            <a:noFill/>
          </a:ln>
        </p:spPr>
        <p:txBody>
          <a:bodyPr wrap="none" lIns="107950" tIns="53975" rIns="107950" bIns="53975">
            <a:spAutoFit/>
          </a:bodyPr>
          <a:lstStyle>
            <a:lvl1pPr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9pPr>
          </a:lstStyle>
          <a:p>
            <a:pPr>
              <a:defRPr/>
            </a:pPr>
            <a:r>
              <a:rPr lang="zh-CN" altLang="en-US" sz="1600" baseline="0">
                <a:solidFill>
                  <a:srgbClr val="FFFFFF"/>
                </a:solidFill>
                <a:latin typeface="宋体" pitchFamily="2" charset="-122"/>
                <a:ea typeface="宋体" pitchFamily="2" charset="-122"/>
              </a:rPr>
              <a:t>上海交通大学软件工程中心</a:t>
            </a:r>
          </a:p>
        </p:txBody>
      </p:sp>
      <p:pic>
        <p:nvPicPr>
          <p:cNvPr id="12" name="Picture 12" descr="sjtu02">
            <a:extLst>
              <a:ext uri="{FF2B5EF4-FFF2-40B4-BE49-F238E27FC236}">
                <a16:creationId xmlns:a16="http://schemas.microsoft.com/office/drawing/2014/main" id="{D05619CC-7168-4320-B2C4-CFBBED803EF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2088" y="33338"/>
            <a:ext cx="1368425" cy="166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5433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altLang="zh-CN"/>
              <a:t>Object Oriented Analysis and Design</a:t>
            </a:r>
          </a:p>
        </p:txBody>
      </p:sp>
      <p:sp>
        <p:nvSpPr>
          <p:cNvPr id="65433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2026237754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132709419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455802617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361950" y="1052513"/>
            <a:ext cx="4168775" cy="50434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83125" y="1052513"/>
            <a:ext cx="4168775" cy="50434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877499022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514101999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926566977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9444047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40460609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270EE5C3-96DE-4FD5-8142-9617EAC018AD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C918377-9644-472C-9FF8-45B958BDC91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7451138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36624950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1061507397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826250" y="76200"/>
            <a:ext cx="2249488" cy="60198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76200" y="76200"/>
            <a:ext cx="6597650" cy="60198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2626242026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6200" y="76200"/>
            <a:ext cx="8999538" cy="5334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361950" y="1052513"/>
            <a:ext cx="4168775" cy="504348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83125" y="1052513"/>
            <a:ext cx="4168775" cy="504348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360594417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标题，文本与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467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0" y="692150"/>
            <a:ext cx="4316413" cy="561657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quarter" idx="2"/>
          </p:nvPr>
        </p:nvSpPr>
        <p:spPr>
          <a:xfrm>
            <a:off x="4468813" y="692150"/>
            <a:ext cx="4316412" cy="27320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3"/>
          </p:nvPr>
        </p:nvSpPr>
        <p:spPr>
          <a:xfrm>
            <a:off x="4468813" y="3576638"/>
            <a:ext cx="4316412" cy="273208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E287C3-4230-43D9-9628-111B0E276384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xfrm>
            <a:off x="0" y="6524625"/>
            <a:ext cx="9144000" cy="333375"/>
          </a:xfrm>
          <a:prstGeom prst="rect">
            <a:avLst/>
          </a:prstGeom>
        </p:spPr>
        <p:txBody>
          <a:bodyPr/>
          <a:lstStyle>
            <a:lvl1pPr>
              <a:defRPr sz="2400" b="1" baseline="0">
                <a:solidFill>
                  <a:srgbClr val="0000FF"/>
                </a:solidFill>
                <a:latin typeface="Arial Narrow" pitchFamily="34" charset="0"/>
                <a:ea typeface="宋体" pitchFamily="2" charset="-122"/>
                <a:cs typeface="Arial" charset="0"/>
              </a:defRPr>
            </a:lvl1pPr>
          </a:lstStyle>
          <a:p>
            <a:pPr>
              <a:defRPr/>
            </a:pPr>
            <a:r>
              <a:rPr lang="en-US" altLang="zh-CN"/>
              <a:t>Object Oriented Analysis &amp; Design, SJTU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2139DA-74A0-4F8C-9922-C2E9D5A56BFA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xfrm>
            <a:off x="8351838" y="6524625"/>
            <a:ext cx="792162" cy="33337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2400" b="1" baseline="0">
                <a:solidFill>
                  <a:srgbClr val="0000FF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1pPr>
          </a:lstStyle>
          <a:p>
            <a:fld id="{80D4ACDB-BF69-4801-91E7-BBDEA1BB96AB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02292485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dgm">
  <p:cSld name="标题和图示或组织结构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7">
            <a:extLst>
              <a:ext uri="{FF2B5EF4-FFF2-40B4-BE49-F238E27FC236}">
                <a16:creationId xmlns:a16="http://schemas.microsoft.com/office/drawing/2014/main" id="{A54733E2-E185-4E63-8DCF-AB4CCA65E6CB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0" y="549275"/>
            <a:ext cx="9144000" cy="71438"/>
            <a:chOff x="90" y="434"/>
            <a:chExt cx="6264" cy="62"/>
          </a:xfrm>
        </p:grpSpPr>
        <p:sp>
          <p:nvSpPr>
            <p:cNvPr id="5" name="Line 8">
              <a:extLst>
                <a:ext uri="{FF2B5EF4-FFF2-40B4-BE49-F238E27FC236}">
                  <a16:creationId xmlns:a16="http://schemas.microsoft.com/office/drawing/2014/main" id="{D0CC29CC-9AF5-4EAC-95F7-2A1AAAAB8F4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0" y="466"/>
              <a:ext cx="6264" cy="0"/>
            </a:xfrm>
            <a:prstGeom prst="line">
              <a:avLst/>
            </a:prstGeom>
            <a:noFill/>
            <a:ln w="12700">
              <a:solidFill>
                <a:srgbClr val="FF01FF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" name="AutoShape 9">
              <a:extLst>
                <a:ext uri="{FF2B5EF4-FFF2-40B4-BE49-F238E27FC236}">
                  <a16:creationId xmlns:a16="http://schemas.microsoft.com/office/drawing/2014/main" id="{564A088F-18A3-4ABD-9694-EF82F5445F0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3207" y="432"/>
              <a:ext cx="62" cy="70"/>
            </a:xfrm>
            <a:prstGeom prst="triangle">
              <a:avLst>
                <a:gd name="adj" fmla="val 49995"/>
              </a:avLst>
            </a:prstGeom>
            <a:solidFill>
              <a:srgbClr val="00FF00"/>
            </a:solidFill>
            <a:ln w="12700">
              <a:solidFill>
                <a:srgbClr val="037C03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1200" baseline="-25000">
                  <a:solidFill>
                    <a:schemeClr val="tx1"/>
                  </a:solidFill>
                  <a:latin typeface="Arial" panose="020B0604020202020204" pitchFamily="34" charset="0"/>
                  <a:ea typeface="楷体_GB2312" pitchFamily="49" charset="-122"/>
                </a:defRPr>
              </a:lvl1pPr>
              <a:lvl2pPr marL="742950" indent="-285750" eaLnBrk="0" hangingPunct="0">
                <a:defRPr sz="1200" baseline="-25000">
                  <a:solidFill>
                    <a:schemeClr val="tx1"/>
                  </a:solidFill>
                  <a:latin typeface="Arial" panose="020B0604020202020204" pitchFamily="34" charset="0"/>
                  <a:ea typeface="楷体_GB2312" pitchFamily="49" charset="-122"/>
                </a:defRPr>
              </a:lvl2pPr>
              <a:lvl3pPr marL="1143000" indent="-228600" eaLnBrk="0" hangingPunct="0">
                <a:defRPr sz="1200" baseline="-25000">
                  <a:solidFill>
                    <a:schemeClr val="tx1"/>
                  </a:solidFill>
                  <a:latin typeface="Arial" panose="020B0604020202020204" pitchFamily="34" charset="0"/>
                  <a:ea typeface="楷体_GB2312" pitchFamily="49" charset="-122"/>
                </a:defRPr>
              </a:lvl3pPr>
              <a:lvl4pPr marL="1600200" indent="-228600" eaLnBrk="0" hangingPunct="0">
                <a:defRPr sz="1200" baseline="-25000">
                  <a:solidFill>
                    <a:schemeClr val="tx1"/>
                  </a:solidFill>
                  <a:latin typeface="Arial" panose="020B0604020202020204" pitchFamily="34" charset="0"/>
                  <a:ea typeface="楷体_GB2312" pitchFamily="49" charset="-122"/>
                </a:defRPr>
              </a:lvl4pPr>
              <a:lvl5pPr marL="2057400" indent="-228600" eaLnBrk="0" hangingPunct="0">
                <a:defRPr sz="1200" baseline="-25000">
                  <a:solidFill>
                    <a:schemeClr val="tx1"/>
                  </a:solidFill>
                  <a:latin typeface="Arial" panose="020B0604020202020204" pitchFamily="34" charset="0"/>
                  <a:ea typeface="楷体_GB2312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 baseline="-25000">
                  <a:solidFill>
                    <a:schemeClr val="tx1"/>
                  </a:solidFill>
                  <a:latin typeface="Arial" panose="020B0604020202020204" pitchFamily="34" charset="0"/>
                  <a:ea typeface="楷体_GB2312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 baseline="-25000">
                  <a:solidFill>
                    <a:schemeClr val="tx1"/>
                  </a:solidFill>
                  <a:latin typeface="Arial" panose="020B0604020202020204" pitchFamily="34" charset="0"/>
                  <a:ea typeface="楷体_GB2312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 baseline="-25000">
                  <a:solidFill>
                    <a:schemeClr val="tx1"/>
                  </a:solidFill>
                  <a:latin typeface="Arial" panose="020B0604020202020204" pitchFamily="34" charset="0"/>
                  <a:ea typeface="楷体_GB2312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 baseline="-25000">
                  <a:solidFill>
                    <a:schemeClr val="tx1"/>
                  </a:solidFill>
                  <a:latin typeface="Arial" panose="020B0604020202020204" pitchFamily="34" charset="0"/>
                  <a:ea typeface="楷体_GB2312" pitchFamily="49" charset="-122"/>
                </a:defRPr>
              </a:lvl9pPr>
            </a:lstStyle>
            <a:p>
              <a:pPr eaLnBrk="1" hangingPunct="1"/>
              <a:endParaRPr lang="zh-CN" altLang="en-US" sz="2400" b="1" baseline="0">
                <a:solidFill>
                  <a:srgbClr val="0000FF"/>
                </a:solidFill>
                <a:latin typeface="Arial Narrow" panose="020B0606020202030204" pitchFamily="34" charset="0"/>
                <a:ea typeface="宋体" panose="02010600030101010101" pitchFamily="2" charset="-122"/>
              </a:endParaRPr>
            </a:p>
          </p:txBody>
        </p:sp>
      </p:grpSp>
      <p:graphicFrame>
        <p:nvGraphicFramePr>
          <p:cNvPr id="7" name="Object 15">
            <a:extLst>
              <a:ext uri="{FF2B5EF4-FFF2-40B4-BE49-F238E27FC236}">
                <a16:creationId xmlns:a16="http://schemas.microsoft.com/office/drawing/2014/main" id="{C7C9F762-7474-4B3D-AA27-76F4B7E09165}"/>
              </a:ext>
            </a:extLst>
          </p:cNvPr>
          <p:cNvGraphicFramePr>
            <a:graphicFrameLocks noChangeAspect="1"/>
          </p:cNvGraphicFramePr>
          <p:nvPr userDrawn="1"/>
        </p:nvGraphicFramePr>
        <p:xfrm>
          <a:off x="0" y="6524625"/>
          <a:ext cx="468313" cy="333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" name="位图图像" r:id="rId3" imgW="0" imgH="0" progId="Paint.Picture">
                  <p:embed/>
                </p:oleObj>
              </mc:Choice>
              <mc:Fallback>
                <p:oleObj name="位图图像" r:id="rId3" imgW="0" imgH="0" progId="Paint.Picture">
                  <p:embed/>
                  <p:pic>
                    <p:nvPicPr>
                      <p:cNvPr id="7" name="Object 15">
                        <a:extLst>
                          <a:ext uri="{FF2B5EF4-FFF2-40B4-BE49-F238E27FC236}">
                            <a16:creationId xmlns:a16="http://schemas.microsoft.com/office/drawing/2014/main" id="{C7C9F762-7474-4B3D-AA27-76F4B7E0916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6524625"/>
                        <a:ext cx="468313" cy="3333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 algn="ctr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467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SmartArt 占位符 2"/>
          <p:cNvSpPr>
            <a:spLocks noGrp="1"/>
          </p:cNvSpPr>
          <p:nvPr>
            <p:ph type="dgm" idx="1"/>
          </p:nvPr>
        </p:nvSpPr>
        <p:spPr>
          <a:xfrm>
            <a:off x="0" y="692150"/>
            <a:ext cx="8785225" cy="5616575"/>
          </a:xfrm>
        </p:spPr>
        <p:txBody>
          <a:bodyPr/>
          <a:lstStyle/>
          <a:p>
            <a:pPr lvl="0"/>
            <a:endParaRPr lang="zh-CN" altLang="en-US" noProof="0"/>
          </a:p>
        </p:txBody>
      </p:sp>
      <p:sp>
        <p:nvSpPr>
          <p:cNvPr id="8" name="页脚占位符 3">
            <a:extLst>
              <a:ext uri="{FF2B5EF4-FFF2-40B4-BE49-F238E27FC236}">
                <a16:creationId xmlns:a16="http://schemas.microsoft.com/office/drawing/2014/main" id="{756EAC58-DBC8-4991-BB95-54889B357AE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0" y="6524625"/>
            <a:ext cx="9144000" cy="333375"/>
          </a:xfrm>
          <a:prstGeom prst="rect">
            <a:avLst/>
          </a:prstGeom>
        </p:spPr>
        <p:txBody>
          <a:bodyPr/>
          <a:lstStyle>
            <a:lvl1pPr>
              <a:defRPr sz="2400" b="1" baseline="0">
                <a:solidFill>
                  <a:srgbClr val="0000FF"/>
                </a:solidFill>
                <a:latin typeface="Arial Narrow" pitchFamily="34" charset="0"/>
                <a:ea typeface="宋体" pitchFamily="2" charset="-122"/>
                <a:cs typeface="Arial" charset="0"/>
              </a:defRPr>
            </a:lvl1pPr>
          </a:lstStyle>
          <a:p>
            <a:pPr>
              <a:defRPr/>
            </a:pPr>
            <a:r>
              <a:rPr lang="en-US" altLang="zh-CN"/>
              <a:t>Object Oriented Analysis &amp; Design, SJTU</a:t>
            </a:r>
          </a:p>
        </p:txBody>
      </p:sp>
      <p:sp>
        <p:nvSpPr>
          <p:cNvPr id="9" name="灯片编号占位符 4">
            <a:extLst>
              <a:ext uri="{FF2B5EF4-FFF2-40B4-BE49-F238E27FC236}">
                <a16:creationId xmlns:a16="http://schemas.microsoft.com/office/drawing/2014/main" id="{E3B6B371-659C-4B2D-B4CB-F04F9B8A989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351838" y="6524625"/>
            <a:ext cx="792162" cy="33337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2400" b="1" baseline="0">
                <a:solidFill>
                  <a:srgbClr val="0000FF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1pPr>
          </a:lstStyle>
          <a:p>
            <a:fld id="{20C92FC3-54B9-475C-8BB9-D9DDF04C27FC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24038489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4">
            <a:extLst>
              <a:ext uri="{FF2B5EF4-FFF2-40B4-BE49-F238E27FC236}">
                <a16:creationId xmlns:a16="http://schemas.microsoft.com/office/drawing/2014/main" id="{4E3129A4-7C99-4BB5-8CC8-D9335591CA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6200" y="5943600"/>
            <a:ext cx="1371600" cy="260350"/>
          </a:xfrm>
          <a:prstGeom prst="rect">
            <a:avLst/>
          </a:prstGeom>
          <a:noFill/>
          <a:ln>
            <a:noFill/>
          </a:ln>
        </p:spPr>
        <p:txBody>
          <a:bodyPr lIns="107950" tIns="53975" rIns="107950" bIns="53975">
            <a:spAutoFit/>
          </a:bodyPr>
          <a:lstStyle>
            <a:lvl1pPr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9pPr>
          </a:lstStyle>
          <a:p>
            <a:pPr>
              <a:spcBef>
                <a:spcPct val="50000"/>
              </a:spcBef>
              <a:buClr>
                <a:srgbClr val="73E1FF"/>
              </a:buClr>
              <a:buFontTx/>
              <a:buChar char="•"/>
              <a:defRPr/>
            </a:pPr>
            <a:endParaRPr lang="zh-CN" altLang="en-US" sz="1000" baseline="0">
              <a:solidFill>
                <a:srgbClr val="FFFFFF"/>
              </a:solidFill>
              <a:latin typeface="ZapfHumnst BT"/>
              <a:ea typeface="宋体" pitchFamily="2" charset="-122"/>
            </a:endParaRPr>
          </a:p>
        </p:txBody>
      </p:sp>
      <p:sp>
        <p:nvSpPr>
          <p:cNvPr id="5" name="Text Box 5">
            <a:extLst>
              <a:ext uri="{FF2B5EF4-FFF2-40B4-BE49-F238E27FC236}">
                <a16:creationId xmlns:a16="http://schemas.microsoft.com/office/drawing/2014/main" id="{8E71B9AB-254F-4D40-9712-AEA6EC4AA9B8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732713" y="5965825"/>
            <a:ext cx="1371600" cy="260350"/>
          </a:xfrm>
          <a:prstGeom prst="rect">
            <a:avLst/>
          </a:prstGeom>
          <a:noFill/>
          <a:ln>
            <a:noFill/>
          </a:ln>
        </p:spPr>
        <p:txBody>
          <a:bodyPr lIns="107950" tIns="53975" rIns="107950" bIns="53975">
            <a:spAutoFit/>
          </a:bodyPr>
          <a:lstStyle>
            <a:lvl1pPr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9pPr>
          </a:lstStyle>
          <a:p>
            <a:pPr>
              <a:spcBef>
                <a:spcPct val="50000"/>
              </a:spcBef>
              <a:buClr>
                <a:srgbClr val="73E1FF"/>
              </a:buClr>
              <a:buFontTx/>
              <a:buChar char="•"/>
              <a:defRPr/>
            </a:pPr>
            <a:endParaRPr lang="zh-CN" altLang="en-US" sz="1000" baseline="0">
              <a:solidFill>
                <a:srgbClr val="FFFFFF"/>
              </a:solidFill>
              <a:latin typeface="ZapfHumnst BT"/>
              <a:ea typeface="宋体" pitchFamily="2" charset="-122"/>
            </a:endParaRP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246718D7-B48B-4680-93C9-FD4281EC7787}"/>
              </a:ext>
            </a:extLst>
          </p:cNvPr>
          <p:cNvSpPr>
            <a:spLocks noChangeArrowheads="1"/>
          </p:cNvSpPr>
          <p:nvPr userDrawn="1"/>
        </p:nvSpPr>
        <p:spPr bwMode="blackWhite">
          <a:xfrm>
            <a:off x="36513" y="22225"/>
            <a:ext cx="9144000" cy="1690688"/>
          </a:xfrm>
          <a:prstGeom prst="rect">
            <a:avLst/>
          </a:prstGeom>
          <a:solidFill>
            <a:srgbClr val="7889FB"/>
          </a:solidFill>
          <a:ln w="9525">
            <a:solidFill>
              <a:srgbClr val="008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eaLnBrk="1" hangingPunct="1"/>
            <a:endParaRPr lang="zh-CN" altLang="en-US" sz="2400" b="1" baseline="0">
              <a:solidFill>
                <a:srgbClr val="0000FF"/>
              </a:solidFill>
              <a:latin typeface="Arial Narrow" panose="020B0606020202030204" pitchFamily="34" charset="0"/>
              <a:ea typeface="宋体" panose="02010600030101010101" pitchFamily="2" charset="-122"/>
            </a:endParaRPr>
          </a:p>
        </p:txBody>
      </p:sp>
      <p:sp>
        <p:nvSpPr>
          <p:cNvPr id="7" name="Rectangle 7">
            <a:extLst>
              <a:ext uri="{FF2B5EF4-FFF2-40B4-BE49-F238E27FC236}">
                <a16:creationId xmlns:a16="http://schemas.microsoft.com/office/drawing/2014/main" id="{84AA4EA4-291F-47A5-9221-CC96017D220D}"/>
              </a:ext>
            </a:extLst>
          </p:cNvPr>
          <p:cNvSpPr>
            <a:spLocks noChangeArrowheads="1"/>
          </p:cNvSpPr>
          <p:nvPr userDrawn="1"/>
        </p:nvSpPr>
        <p:spPr bwMode="blackWhite">
          <a:xfrm>
            <a:off x="36513" y="5224463"/>
            <a:ext cx="9144000" cy="1660525"/>
          </a:xfrm>
          <a:prstGeom prst="rect">
            <a:avLst/>
          </a:prstGeom>
          <a:solidFill>
            <a:srgbClr val="7889F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eaLnBrk="1" hangingPunct="1"/>
            <a:endParaRPr lang="zh-CN" altLang="en-US" sz="2400" b="1" baseline="0">
              <a:solidFill>
                <a:srgbClr val="0000FF"/>
              </a:solidFill>
              <a:latin typeface="Arial Narrow" panose="020B0606020202030204" pitchFamily="34" charset="0"/>
              <a:ea typeface="宋体" panose="02010600030101010101" pitchFamily="2" charset="-122"/>
            </a:endParaRPr>
          </a:p>
        </p:txBody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09623395-8EB8-4735-95D1-CEE04B821C2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" y="6502400"/>
            <a:ext cx="9142413" cy="37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9">
            <a:extLst>
              <a:ext uri="{FF2B5EF4-FFF2-40B4-BE49-F238E27FC236}">
                <a16:creationId xmlns:a16="http://schemas.microsoft.com/office/drawing/2014/main" id="{A9E174D3-DEFF-4BDE-A003-9453705AF7EC}"/>
              </a:ext>
            </a:extLst>
          </p:cNvPr>
          <p:cNvSpPr>
            <a:spLocks noChangeArrowheads="1"/>
          </p:cNvSpPr>
          <p:nvPr userDrawn="1"/>
        </p:nvSpPr>
        <p:spPr bwMode="black">
          <a:xfrm>
            <a:off x="2035175" y="1287463"/>
            <a:ext cx="4103688" cy="306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288" tIns="18288" rIns="18288" bIns="18288" anchor="ctr"/>
          <a:lstStyle>
            <a:lvl1pPr marL="342900" indent="-3429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eaLnBrk="1" hangingPunct="1">
              <a:lnSpc>
                <a:spcPct val="98000"/>
              </a:lnSpc>
              <a:spcBef>
                <a:spcPct val="20000"/>
              </a:spcBef>
            </a:pPr>
            <a:r>
              <a:rPr lang="en-US" altLang="zh-CN" sz="1700" baseline="0">
                <a:solidFill>
                  <a:srgbClr val="FFFFFF"/>
                </a:solidFill>
                <a:ea typeface="宋体" panose="02010600030101010101" pitchFamily="2" charset="-122"/>
              </a:rPr>
              <a:t>Shanghai Jiao Tong University</a:t>
            </a:r>
          </a:p>
        </p:txBody>
      </p:sp>
      <p:sp>
        <p:nvSpPr>
          <p:cNvPr id="10" name="Line 10">
            <a:extLst>
              <a:ext uri="{FF2B5EF4-FFF2-40B4-BE49-F238E27FC236}">
                <a16:creationId xmlns:a16="http://schemas.microsoft.com/office/drawing/2014/main" id="{AE4EBFFE-7E29-47FD-B939-6909435D94E7}"/>
              </a:ext>
            </a:extLst>
          </p:cNvPr>
          <p:cNvSpPr>
            <a:spLocks noChangeShapeType="1"/>
          </p:cNvSpPr>
          <p:nvPr userDrawn="1"/>
        </p:nvSpPr>
        <p:spPr bwMode="black">
          <a:xfrm flipV="1">
            <a:off x="1890713" y="1362075"/>
            <a:ext cx="0" cy="331788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" name="Text Box 11">
            <a:extLst>
              <a:ext uri="{FF2B5EF4-FFF2-40B4-BE49-F238E27FC236}">
                <a16:creationId xmlns:a16="http://schemas.microsoft.com/office/drawing/2014/main" id="{C7063F21-8D53-4481-AECF-0FA4C8183311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6489700" y="4797425"/>
            <a:ext cx="2654300" cy="352425"/>
          </a:xfrm>
          <a:prstGeom prst="rect">
            <a:avLst/>
          </a:prstGeom>
          <a:noFill/>
          <a:ln>
            <a:noFill/>
          </a:ln>
        </p:spPr>
        <p:txBody>
          <a:bodyPr wrap="none" lIns="107950" tIns="53975" rIns="107950" bIns="53975">
            <a:spAutoFit/>
          </a:bodyPr>
          <a:lstStyle>
            <a:lvl1pPr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9pPr>
          </a:lstStyle>
          <a:p>
            <a:pPr>
              <a:defRPr/>
            </a:pPr>
            <a:r>
              <a:rPr lang="zh-CN" altLang="en-US" sz="1600" baseline="0">
                <a:solidFill>
                  <a:srgbClr val="FFFFFF"/>
                </a:solidFill>
                <a:latin typeface="宋体" pitchFamily="2" charset="-122"/>
                <a:ea typeface="宋体" pitchFamily="2" charset="-122"/>
              </a:rPr>
              <a:t>上海交通大学软件工程中心</a:t>
            </a:r>
          </a:p>
        </p:txBody>
      </p:sp>
      <p:pic>
        <p:nvPicPr>
          <p:cNvPr id="12" name="Picture 12" descr="sjtu02">
            <a:extLst>
              <a:ext uri="{FF2B5EF4-FFF2-40B4-BE49-F238E27FC236}">
                <a16:creationId xmlns:a16="http://schemas.microsoft.com/office/drawing/2014/main" id="{19019C01-C05F-495C-A61B-4E369252C55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2088" y="33338"/>
            <a:ext cx="1368425" cy="166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5433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altLang="zh-CN"/>
              <a:t>Object Oriented Analysis and Design</a:t>
            </a:r>
          </a:p>
        </p:txBody>
      </p:sp>
      <p:sp>
        <p:nvSpPr>
          <p:cNvPr id="65433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1782488464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2738114622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679310250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361950" y="1052513"/>
            <a:ext cx="4168775" cy="50434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83125" y="1052513"/>
            <a:ext cx="4168775" cy="50434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2585936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>
            <a:extLst>
              <a:ext uri="{FF2B5EF4-FFF2-40B4-BE49-F238E27FC236}">
                <a16:creationId xmlns:a16="http://schemas.microsoft.com/office/drawing/2014/main" id="{BA29976F-AF54-428C-976E-518A7C46585A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4A56DFF-BAFF-43ED-AB9D-BB03250FF99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81038692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2063150640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962100515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53972767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096755806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4211793227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2165264458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826250" y="76200"/>
            <a:ext cx="2249488" cy="60198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76200" y="76200"/>
            <a:ext cx="6597650" cy="60198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779760430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6200" y="76200"/>
            <a:ext cx="8999538" cy="5334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361950" y="1052513"/>
            <a:ext cx="4168775" cy="504348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83125" y="1052513"/>
            <a:ext cx="4168775" cy="504348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214552213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标题，文本与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467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0" y="692150"/>
            <a:ext cx="4316413" cy="561657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quarter" idx="2"/>
          </p:nvPr>
        </p:nvSpPr>
        <p:spPr>
          <a:xfrm>
            <a:off x="4468813" y="692150"/>
            <a:ext cx="4316412" cy="27320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3"/>
          </p:nvPr>
        </p:nvSpPr>
        <p:spPr>
          <a:xfrm>
            <a:off x="4468813" y="3576638"/>
            <a:ext cx="4316412" cy="273208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2A0DB9-BDAC-48C2-9B18-1FCCC752A08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xfrm>
            <a:off x="0" y="6524625"/>
            <a:ext cx="9144000" cy="333375"/>
          </a:xfrm>
          <a:prstGeom prst="rect">
            <a:avLst/>
          </a:prstGeom>
        </p:spPr>
        <p:txBody>
          <a:bodyPr/>
          <a:lstStyle>
            <a:lvl1pPr>
              <a:defRPr sz="2400" b="1" baseline="0">
                <a:solidFill>
                  <a:srgbClr val="0000FF"/>
                </a:solidFill>
                <a:latin typeface="Arial Narrow" pitchFamily="34" charset="0"/>
                <a:ea typeface="宋体" pitchFamily="2" charset="-122"/>
                <a:cs typeface="Arial" charset="0"/>
              </a:defRPr>
            </a:lvl1pPr>
          </a:lstStyle>
          <a:p>
            <a:pPr>
              <a:defRPr/>
            </a:pPr>
            <a:r>
              <a:rPr lang="en-US" altLang="zh-CN"/>
              <a:t>Object Oriented Analysis &amp; Design, SJTU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4E7930-A917-4E18-8597-FA8A9106CE5B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xfrm>
            <a:off x="8351838" y="6524625"/>
            <a:ext cx="792162" cy="33337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2400" b="1" baseline="0">
                <a:solidFill>
                  <a:srgbClr val="0000FF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1pPr>
          </a:lstStyle>
          <a:p>
            <a:fld id="{429E5002-5B5C-4A3B-ABE1-FC2FD4FBB999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2163632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FCE2AA3C-7CAE-4EB9-9FE0-12864C04F62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0A788B3-D97D-4E50-B70E-35B5074982A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08467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D8115D7E-D170-4A9A-8991-C4B665D110AA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CFEB3BC-C202-44C0-AD58-4FD7B05C13F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459479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13" Type="http://schemas.openxmlformats.org/officeDocument/2006/relationships/image" Target="../media/image1.jpeg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Relationship Id="rId14" Type="http://schemas.openxmlformats.org/officeDocument/2006/relationships/image" Target="../media/image2.jpeg" 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 /><Relationship Id="rId13" Type="http://schemas.openxmlformats.org/officeDocument/2006/relationships/slideLayout" Target="../slideLayouts/slideLayout24.xml" /><Relationship Id="rId3" Type="http://schemas.openxmlformats.org/officeDocument/2006/relationships/slideLayout" Target="../slideLayouts/slideLayout14.xml" /><Relationship Id="rId7" Type="http://schemas.openxmlformats.org/officeDocument/2006/relationships/slideLayout" Target="../slideLayouts/slideLayout18.xml" /><Relationship Id="rId12" Type="http://schemas.openxmlformats.org/officeDocument/2006/relationships/slideLayout" Target="../slideLayouts/slideLayout23.xml" /><Relationship Id="rId2" Type="http://schemas.openxmlformats.org/officeDocument/2006/relationships/slideLayout" Target="../slideLayouts/slideLayout13.xml" /><Relationship Id="rId1" Type="http://schemas.openxmlformats.org/officeDocument/2006/relationships/slideLayout" Target="../slideLayouts/slideLayout12.xml" /><Relationship Id="rId6" Type="http://schemas.openxmlformats.org/officeDocument/2006/relationships/slideLayout" Target="../slideLayouts/slideLayout17.xml" /><Relationship Id="rId11" Type="http://schemas.openxmlformats.org/officeDocument/2006/relationships/slideLayout" Target="../slideLayouts/slideLayout22.xml" /><Relationship Id="rId5" Type="http://schemas.openxmlformats.org/officeDocument/2006/relationships/slideLayout" Target="../slideLayouts/slideLayout16.xml" /><Relationship Id="rId15" Type="http://schemas.openxmlformats.org/officeDocument/2006/relationships/theme" Target="../theme/theme2.xml" /><Relationship Id="rId10" Type="http://schemas.openxmlformats.org/officeDocument/2006/relationships/slideLayout" Target="../slideLayouts/slideLayout21.xml" /><Relationship Id="rId4" Type="http://schemas.openxmlformats.org/officeDocument/2006/relationships/slideLayout" Target="../slideLayouts/slideLayout15.xml" /><Relationship Id="rId9" Type="http://schemas.openxmlformats.org/officeDocument/2006/relationships/slideLayout" Target="../slideLayouts/slideLayout20.xml" /><Relationship Id="rId14" Type="http://schemas.openxmlformats.org/officeDocument/2006/relationships/slideLayout" Target="../slideLayouts/slideLayout25.xml" 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 /><Relationship Id="rId13" Type="http://schemas.openxmlformats.org/officeDocument/2006/relationships/slideLayout" Target="../slideLayouts/slideLayout38.xml" /><Relationship Id="rId3" Type="http://schemas.openxmlformats.org/officeDocument/2006/relationships/slideLayout" Target="../slideLayouts/slideLayout28.xml" /><Relationship Id="rId7" Type="http://schemas.openxmlformats.org/officeDocument/2006/relationships/slideLayout" Target="../slideLayouts/slideLayout32.xml" /><Relationship Id="rId12" Type="http://schemas.openxmlformats.org/officeDocument/2006/relationships/slideLayout" Target="../slideLayouts/slideLayout37.xml" /><Relationship Id="rId2" Type="http://schemas.openxmlformats.org/officeDocument/2006/relationships/slideLayout" Target="../slideLayouts/slideLayout27.xml" /><Relationship Id="rId1" Type="http://schemas.openxmlformats.org/officeDocument/2006/relationships/slideLayout" Target="../slideLayouts/slideLayout26.xml" /><Relationship Id="rId6" Type="http://schemas.openxmlformats.org/officeDocument/2006/relationships/slideLayout" Target="../slideLayouts/slideLayout31.xml" /><Relationship Id="rId11" Type="http://schemas.openxmlformats.org/officeDocument/2006/relationships/slideLayout" Target="../slideLayouts/slideLayout36.xml" /><Relationship Id="rId5" Type="http://schemas.openxmlformats.org/officeDocument/2006/relationships/slideLayout" Target="../slideLayouts/slideLayout30.xml" /><Relationship Id="rId15" Type="http://schemas.openxmlformats.org/officeDocument/2006/relationships/theme" Target="../theme/theme3.xml" /><Relationship Id="rId10" Type="http://schemas.openxmlformats.org/officeDocument/2006/relationships/slideLayout" Target="../slideLayouts/slideLayout35.xml" /><Relationship Id="rId4" Type="http://schemas.openxmlformats.org/officeDocument/2006/relationships/slideLayout" Target="../slideLayouts/slideLayout29.xml" /><Relationship Id="rId9" Type="http://schemas.openxmlformats.org/officeDocument/2006/relationships/slideLayout" Target="../slideLayouts/slideLayout34.xml" /><Relationship Id="rId14" Type="http://schemas.openxmlformats.org/officeDocument/2006/relationships/slideLayout" Target="../slideLayouts/slideLayout39.xml" 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7.xml" /><Relationship Id="rId13" Type="http://schemas.openxmlformats.org/officeDocument/2006/relationships/theme" Target="../theme/theme4.xml" /><Relationship Id="rId3" Type="http://schemas.openxmlformats.org/officeDocument/2006/relationships/slideLayout" Target="../slideLayouts/slideLayout42.xml" /><Relationship Id="rId7" Type="http://schemas.openxmlformats.org/officeDocument/2006/relationships/slideLayout" Target="../slideLayouts/slideLayout46.xml" /><Relationship Id="rId12" Type="http://schemas.openxmlformats.org/officeDocument/2006/relationships/slideLayout" Target="../slideLayouts/slideLayout51.xml" /><Relationship Id="rId2" Type="http://schemas.openxmlformats.org/officeDocument/2006/relationships/slideLayout" Target="../slideLayouts/slideLayout41.xml" /><Relationship Id="rId1" Type="http://schemas.openxmlformats.org/officeDocument/2006/relationships/slideLayout" Target="../slideLayouts/slideLayout40.xml" /><Relationship Id="rId6" Type="http://schemas.openxmlformats.org/officeDocument/2006/relationships/slideLayout" Target="../slideLayouts/slideLayout45.xml" /><Relationship Id="rId11" Type="http://schemas.openxmlformats.org/officeDocument/2006/relationships/slideLayout" Target="../slideLayouts/slideLayout50.xml" /><Relationship Id="rId5" Type="http://schemas.openxmlformats.org/officeDocument/2006/relationships/slideLayout" Target="../slideLayouts/slideLayout44.xml" /><Relationship Id="rId10" Type="http://schemas.openxmlformats.org/officeDocument/2006/relationships/slideLayout" Target="../slideLayouts/slideLayout49.xml" /><Relationship Id="rId4" Type="http://schemas.openxmlformats.org/officeDocument/2006/relationships/slideLayout" Target="../slideLayouts/slideLayout43.xml" /><Relationship Id="rId9" Type="http://schemas.openxmlformats.org/officeDocument/2006/relationships/slideLayout" Target="../slideLayouts/slideLayout48.xml" 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9.xml" /><Relationship Id="rId13" Type="http://schemas.openxmlformats.org/officeDocument/2006/relationships/slideLayout" Target="../slideLayouts/slideLayout64.xml" /><Relationship Id="rId3" Type="http://schemas.openxmlformats.org/officeDocument/2006/relationships/slideLayout" Target="../slideLayouts/slideLayout54.xml" /><Relationship Id="rId7" Type="http://schemas.openxmlformats.org/officeDocument/2006/relationships/slideLayout" Target="../slideLayouts/slideLayout58.xml" /><Relationship Id="rId12" Type="http://schemas.openxmlformats.org/officeDocument/2006/relationships/slideLayout" Target="../slideLayouts/slideLayout63.xml" /><Relationship Id="rId2" Type="http://schemas.openxmlformats.org/officeDocument/2006/relationships/slideLayout" Target="../slideLayouts/slideLayout53.xml" /><Relationship Id="rId1" Type="http://schemas.openxmlformats.org/officeDocument/2006/relationships/slideLayout" Target="../slideLayouts/slideLayout52.xml" /><Relationship Id="rId6" Type="http://schemas.openxmlformats.org/officeDocument/2006/relationships/slideLayout" Target="../slideLayouts/slideLayout57.xml" /><Relationship Id="rId11" Type="http://schemas.openxmlformats.org/officeDocument/2006/relationships/slideLayout" Target="../slideLayouts/slideLayout62.xml" /><Relationship Id="rId5" Type="http://schemas.openxmlformats.org/officeDocument/2006/relationships/slideLayout" Target="../slideLayouts/slideLayout56.xml" /><Relationship Id="rId15" Type="http://schemas.openxmlformats.org/officeDocument/2006/relationships/theme" Target="../theme/theme5.xml" /><Relationship Id="rId10" Type="http://schemas.openxmlformats.org/officeDocument/2006/relationships/slideLayout" Target="../slideLayouts/slideLayout61.xml" /><Relationship Id="rId4" Type="http://schemas.openxmlformats.org/officeDocument/2006/relationships/slideLayout" Target="../slideLayouts/slideLayout55.xml" /><Relationship Id="rId9" Type="http://schemas.openxmlformats.org/officeDocument/2006/relationships/slideLayout" Target="../slideLayouts/slideLayout60.xml" /><Relationship Id="rId14" Type="http://schemas.openxmlformats.org/officeDocument/2006/relationships/slideLayout" Target="../slideLayouts/slideLayout65.xml" 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3.xml" /><Relationship Id="rId13" Type="http://schemas.openxmlformats.org/officeDocument/2006/relationships/slideLayout" Target="../slideLayouts/slideLayout78.xml" /><Relationship Id="rId3" Type="http://schemas.openxmlformats.org/officeDocument/2006/relationships/slideLayout" Target="../slideLayouts/slideLayout68.xml" /><Relationship Id="rId7" Type="http://schemas.openxmlformats.org/officeDocument/2006/relationships/slideLayout" Target="../slideLayouts/slideLayout72.xml" /><Relationship Id="rId12" Type="http://schemas.openxmlformats.org/officeDocument/2006/relationships/slideLayout" Target="../slideLayouts/slideLayout77.xml" /><Relationship Id="rId2" Type="http://schemas.openxmlformats.org/officeDocument/2006/relationships/slideLayout" Target="../slideLayouts/slideLayout67.xml" /><Relationship Id="rId1" Type="http://schemas.openxmlformats.org/officeDocument/2006/relationships/slideLayout" Target="../slideLayouts/slideLayout66.xml" /><Relationship Id="rId6" Type="http://schemas.openxmlformats.org/officeDocument/2006/relationships/slideLayout" Target="../slideLayouts/slideLayout71.xml" /><Relationship Id="rId11" Type="http://schemas.openxmlformats.org/officeDocument/2006/relationships/slideLayout" Target="../slideLayouts/slideLayout76.xml" /><Relationship Id="rId5" Type="http://schemas.openxmlformats.org/officeDocument/2006/relationships/slideLayout" Target="../slideLayouts/slideLayout70.xml" /><Relationship Id="rId10" Type="http://schemas.openxmlformats.org/officeDocument/2006/relationships/slideLayout" Target="../slideLayouts/slideLayout75.xml" /><Relationship Id="rId4" Type="http://schemas.openxmlformats.org/officeDocument/2006/relationships/slideLayout" Target="../slideLayouts/slideLayout69.xml" /><Relationship Id="rId9" Type="http://schemas.openxmlformats.org/officeDocument/2006/relationships/slideLayout" Target="../slideLayouts/slideLayout74.xml" /><Relationship Id="rId14" Type="http://schemas.openxmlformats.org/officeDocument/2006/relationships/theme" Target="../theme/theme6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21">
            <a:extLst>
              <a:ext uri="{FF2B5EF4-FFF2-40B4-BE49-F238E27FC236}">
                <a16:creationId xmlns:a16="http://schemas.microsoft.com/office/drawing/2014/main" id="{E2F3975E-70DF-4E35-988A-1C057CB07EF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384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 descr="21">
            <a:extLst>
              <a:ext uri="{FF2B5EF4-FFF2-40B4-BE49-F238E27FC236}">
                <a16:creationId xmlns:a16="http://schemas.microsoft.com/office/drawing/2014/main" id="{19EBCC2E-1F09-4ACC-9076-8B7E5CAC8351}"/>
              </a:ext>
            </a:extLst>
          </p:cNvPr>
          <p:cNvPicPr>
            <a:picLocks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7"/>
          <a:stretch>
            <a:fillRect/>
          </a:stretch>
        </p:blipFill>
        <p:spPr bwMode="auto">
          <a:xfrm>
            <a:off x="0" y="6472238"/>
            <a:ext cx="9144000" cy="385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8" name="Rectangle 4">
            <a:extLst>
              <a:ext uri="{FF2B5EF4-FFF2-40B4-BE49-F238E27FC236}">
                <a16:creationId xmlns:a16="http://schemas.microsoft.com/office/drawing/2014/main" id="{BC90771D-3ABE-4D46-B7C4-2D0F73BAB2E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68313" y="557213"/>
            <a:ext cx="8245475" cy="72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16C1DA3F-99FA-41E2-9D7E-F06A2828EBA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112838" y="1604963"/>
            <a:ext cx="7348537" cy="3902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15814" name="Rectangle 6">
            <a:extLst>
              <a:ext uri="{FF2B5EF4-FFF2-40B4-BE49-F238E27FC236}">
                <a16:creationId xmlns:a16="http://schemas.microsoft.com/office/drawing/2014/main" id="{A7F6D86E-84AE-4EBF-9213-A4A16C5C3540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black">
          <a:xfrm>
            <a:off x="153988" y="6502400"/>
            <a:ext cx="1006475" cy="32067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50000"/>
              </a:spcBef>
              <a:defRPr sz="1000" b="1" baseline="0"/>
            </a:lvl1pPr>
          </a:lstStyle>
          <a:p>
            <a:fld id="{172C7637-04DB-461B-84D9-AD2D8BACD11A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031" name="Rectangle 7">
            <a:extLst>
              <a:ext uri="{FF2B5EF4-FFF2-40B4-BE49-F238E27FC236}">
                <a16:creationId xmlns:a16="http://schemas.microsoft.com/office/drawing/2014/main" id="{29A407A7-52AE-47AA-B5D7-A30B2813895C}"/>
              </a:ext>
            </a:extLst>
          </p:cNvPr>
          <p:cNvSpPr>
            <a:spLocks noChangeArrowheads="1"/>
          </p:cNvSpPr>
          <p:nvPr userDrawn="1"/>
        </p:nvSpPr>
        <p:spPr bwMode="black">
          <a:xfrm>
            <a:off x="5672138" y="6545263"/>
            <a:ext cx="3359150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algn="r"/>
            <a:r>
              <a:rPr lang="en-US" altLang="en-US" sz="1000" baseline="0"/>
              <a:t>© </a:t>
            </a:r>
            <a:r>
              <a:rPr lang="zh-CN" altLang="en-US" sz="1000" baseline="0">
                <a:latin typeface="楷体_GB2312" pitchFamily="49" charset="-122"/>
              </a:rPr>
              <a:t>苏州大学计算机科学院与技术学院</a:t>
            </a:r>
            <a:endParaRPr lang="en-US" altLang="en-US" sz="1000" baseline="0">
              <a:latin typeface="楷体_GB2312" pitchFamily="49" charset="-122"/>
            </a:endParaRPr>
          </a:p>
        </p:txBody>
      </p:sp>
      <p:sp>
        <p:nvSpPr>
          <p:cNvPr id="1032" name="Line 9">
            <a:extLst>
              <a:ext uri="{FF2B5EF4-FFF2-40B4-BE49-F238E27FC236}">
                <a16:creationId xmlns:a16="http://schemas.microsoft.com/office/drawing/2014/main" id="{88DBBD8D-D0E4-4896-9FA5-F65A7294894B}"/>
              </a:ext>
            </a:extLst>
          </p:cNvPr>
          <p:cNvSpPr>
            <a:spLocks noChangeShapeType="1"/>
          </p:cNvSpPr>
          <p:nvPr userDrawn="1"/>
        </p:nvSpPr>
        <p:spPr bwMode="black">
          <a:xfrm>
            <a:off x="1447800" y="147638"/>
            <a:ext cx="0" cy="2349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33" name="Line 10">
            <a:extLst>
              <a:ext uri="{FF2B5EF4-FFF2-40B4-BE49-F238E27FC236}">
                <a16:creationId xmlns:a16="http://schemas.microsoft.com/office/drawing/2014/main" id="{FB00065A-C42B-47A6-8878-866F71F22DE1}"/>
              </a:ext>
            </a:extLst>
          </p:cNvPr>
          <p:cNvSpPr>
            <a:spLocks noChangeShapeType="1"/>
          </p:cNvSpPr>
          <p:nvPr userDrawn="1"/>
        </p:nvSpPr>
        <p:spPr bwMode="black">
          <a:xfrm>
            <a:off x="1447800" y="6475413"/>
            <a:ext cx="0" cy="19208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7421" r:id="rId1"/>
    <p:sldLayoutId id="2147487356" r:id="rId2"/>
    <p:sldLayoutId id="2147487357" r:id="rId3"/>
    <p:sldLayoutId id="2147487358" r:id="rId4"/>
    <p:sldLayoutId id="2147487359" r:id="rId5"/>
    <p:sldLayoutId id="2147487360" r:id="rId6"/>
    <p:sldLayoutId id="2147487361" r:id="rId7"/>
    <p:sldLayoutId id="2147487362" r:id="rId8"/>
    <p:sldLayoutId id="2147487363" r:id="rId9"/>
    <p:sldLayoutId id="2147487364" r:id="rId10"/>
    <p:sldLayoutId id="2147487365" r:id="rId11"/>
  </p:sldLayoutIdLst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rgbClr val="2900AC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rgbClr val="2900AC"/>
          </a:solidFill>
          <a:latin typeface="Arial" charset="0"/>
          <a:ea typeface="楷体_GB2312" pitchFamily="49" charset="-122"/>
          <a:cs typeface="Arial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rgbClr val="2900AC"/>
          </a:solidFill>
          <a:latin typeface="Arial" charset="0"/>
          <a:ea typeface="楷体_GB2312" pitchFamily="49" charset="-122"/>
          <a:cs typeface="Arial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rgbClr val="2900AC"/>
          </a:solidFill>
          <a:latin typeface="Arial" charset="0"/>
          <a:ea typeface="楷体_GB2312" pitchFamily="49" charset="-122"/>
          <a:cs typeface="Arial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rgbClr val="2900AC"/>
          </a:solidFill>
          <a:latin typeface="Arial" charset="0"/>
          <a:ea typeface="楷体_GB2312" pitchFamily="49" charset="-122"/>
          <a:cs typeface="Arial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rgbClr val="2900AC"/>
          </a:solidFill>
          <a:latin typeface="Arial" charset="0"/>
          <a:ea typeface="楷体_GB2312" pitchFamily="49" charset="-122"/>
          <a:cs typeface="Arial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rgbClr val="2900AC"/>
          </a:solidFill>
          <a:latin typeface="Arial" charset="0"/>
          <a:ea typeface="楷体_GB2312" pitchFamily="49" charset="-122"/>
          <a:cs typeface="Arial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rgbClr val="2900AC"/>
          </a:solidFill>
          <a:latin typeface="Arial" charset="0"/>
          <a:ea typeface="楷体_GB2312" pitchFamily="49" charset="-122"/>
          <a:cs typeface="Arial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rgbClr val="2900AC"/>
          </a:solidFill>
          <a:latin typeface="Arial" charset="0"/>
          <a:ea typeface="楷体_GB2312" pitchFamily="49" charset="-122"/>
          <a:cs typeface="Arial" charset="0"/>
        </a:defRPr>
      </a:lvl9pPr>
    </p:titleStyle>
    <p:bodyStyle>
      <a:lvl1pPr marL="228600" indent="-228600" algn="l" rtl="0" eaLnBrk="0" fontAlgn="base" hangingPunct="0">
        <a:spcBef>
          <a:spcPct val="10000"/>
        </a:spcBef>
        <a:spcAft>
          <a:spcPct val="0"/>
        </a:spcAft>
        <a:buClr>
          <a:srgbClr val="FF9900"/>
        </a:buClr>
        <a:buFont typeface="Wingdings" panose="05000000000000000000" pitchFamily="2" charset="2"/>
        <a:buChar char="§"/>
        <a:defRPr sz="2800">
          <a:solidFill>
            <a:schemeClr val="bg1"/>
          </a:solidFill>
          <a:latin typeface="+mn-lt"/>
          <a:ea typeface="+mn-ea"/>
          <a:cs typeface="+mn-cs"/>
        </a:defRPr>
      </a:lvl1pPr>
      <a:lvl2pPr marL="750888" indent="-285750" algn="l" rtl="0" eaLnBrk="0" fontAlgn="base" hangingPunct="0">
        <a:spcBef>
          <a:spcPct val="25000"/>
        </a:spcBef>
        <a:spcAft>
          <a:spcPct val="15000"/>
        </a:spcAft>
        <a:buClr>
          <a:srgbClr val="FF9900"/>
        </a:buClr>
        <a:buFont typeface="Wingdings" panose="05000000000000000000" pitchFamily="2" charset="2"/>
        <a:buChar char="ü"/>
        <a:defRPr sz="16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FF9900"/>
        </a:buClr>
        <a:buFont typeface="Wingdings" panose="05000000000000000000" pitchFamily="2" charset="2"/>
        <a:buChar char="§"/>
        <a:defRPr sz="16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Char char="–"/>
        <a:defRPr sz="16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Arial" panose="020B0604020202020204" pitchFamily="34" charset="0"/>
        <a:buChar char="»"/>
        <a:defRPr sz="16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accent2"/>
        </a:buClr>
        <a:buFont typeface="Arial" charset="0"/>
        <a:defRPr sz="1600">
          <a:solidFill>
            <a:schemeClr val="bg1"/>
          </a:solidFill>
          <a:latin typeface="+mn-lt"/>
          <a:ea typeface="+mn-ea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accent2"/>
        </a:buClr>
        <a:buFont typeface="Arial" charset="0"/>
        <a:defRPr sz="1600">
          <a:solidFill>
            <a:schemeClr val="bg1"/>
          </a:solidFill>
          <a:latin typeface="+mn-lt"/>
          <a:ea typeface="+mn-ea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accent2"/>
        </a:buClr>
        <a:buFont typeface="Arial" charset="0"/>
        <a:defRPr sz="1600">
          <a:solidFill>
            <a:schemeClr val="bg1"/>
          </a:solidFill>
          <a:latin typeface="+mn-lt"/>
          <a:ea typeface="+mn-ea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accent2"/>
        </a:buClr>
        <a:buFont typeface="Arial" charset="0"/>
        <a:defRPr sz="1600">
          <a:solidFill>
            <a:schemeClr val="bg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>
            <a:extLst>
              <a:ext uri="{FF2B5EF4-FFF2-40B4-BE49-F238E27FC236}">
                <a16:creationId xmlns:a16="http://schemas.microsoft.com/office/drawing/2014/main" id="{B9399AFE-85B2-41A5-A609-C140074BEBC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76200" y="76200"/>
            <a:ext cx="8999538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Slide Title</a:t>
            </a:r>
          </a:p>
        </p:txBody>
      </p:sp>
      <p:sp>
        <p:nvSpPr>
          <p:cNvPr id="2051" name="Rectangle 3">
            <a:extLst>
              <a:ext uri="{FF2B5EF4-FFF2-40B4-BE49-F238E27FC236}">
                <a16:creationId xmlns:a16="http://schemas.microsoft.com/office/drawing/2014/main" id="{8993B7D9-2373-4CDF-9ACD-4ED87842547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361950" y="1052513"/>
            <a:ext cx="8489950" cy="5043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7950" tIns="53975" rIns="107950" bIns="5397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Articles and prepositions are not caps in titles</a:t>
            </a:r>
          </a:p>
          <a:p>
            <a:pPr lvl="1"/>
            <a:r>
              <a:rPr lang="en-US" altLang="zh-CN"/>
              <a:t>Unless, of course, the title starts with one</a:t>
            </a:r>
          </a:p>
          <a:p>
            <a:pPr lvl="2"/>
            <a:r>
              <a:rPr lang="en-US" altLang="zh-CN"/>
              <a:t>Proper names always have leading caps</a:t>
            </a:r>
          </a:p>
          <a:p>
            <a:pPr lvl="3"/>
            <a:r>
              <a:rPr lang="en-US" altLang="zh-CN"/>
              <a:t>Acronyms are always all caps</a:t>
            </a:r>
          </a:p>
          <a:p>
            <a:pPr lvl="4"/>
            <a:r>
              <a:rPr lang="en-US" altLang="zh-CN"/>
              <a:t>Fifth level</a:t>
            </a:r>
          </a:p>
          <a:p>
            <a:pPr lvl="0"/>
            <a:r>
              <a:rPr lang="en-US" altLang="zh-CN"/>
              <a:t>Capitalize the first word of all bullet items</a:t>
            </a:r>
          </a:p>
          <a:p>
            <a:pPr lvl="1"/>
            <a:r>
              <a:rPr lang="en-US" altLang="zh-CN"/>
              <a:t>This applies to sub-bullets too</a:t>
            </a:r>
          </a:p>
          <a:p>
            <a:pPr lvl="0"/>
            <a:r>
              <a:rPr lang="en-US" altLang="zh-CN"/>
              <a:t>Rose, Apex, and Ada, not ROSE, APEX, and ADA</a:t>
            </a:r>
          </a:p>
        </p:txBody>
      </p:sp>
      <p:sp>
        <p:nvSpPr>
          <p:cNvPr id="2052" name="Rectangle 4">
            <a:extLst>
              <a:ext uri="{FF2B5EF4-FFF2-40B4-BE49-F238E27FC236}">
                <a16:creationId xmlns:a16="http://schemas.microsoft.com/office/drawing/2014/main" id="{2DE25493-CB4A-4180-BDC0-9861308C8C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" y="6491288"/>
            <a:ext cx="4662488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>
              <a:buClr>
                <a:srgbClr val="73E1FF"/>
              </a:buClr>
            </a:pPr>
            <a:r>
              <a:rPr lang="en-US" altLang="zh-CN" sz="900" baseline="0">
                <a:solidFill>
                  <a:srgbClr val="73E1FF"/>
                </a:solidFill>
                <a:ea typeface="宋体" panose="02010600030101010101" pitchFamily="2" charset="-122"/>
              </a:rPr>
              <a:t>Object Oriented Analysis and Design</a:t>
            </a:r>
          </a:p>
        </p:txBody>
      </p:sp>
      <p:sp>
        <p:nvSpPr>
          <p:cNvPr id="2053" name="Rectangle 5">
            <a:extLst>
              <a:ext uri="{FF2B5EF4-FFF2-40B4-BE49-F238E27FC236}">
                <a16:creationId xmlns:a16="http://schemas.microsoft.com/office/drawing/2014/main" id="{5A2547D7-7FD6-4B16-82B7-774C4A9778B2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3124200" y="6384925"/>
            <a:ext cx="2895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 anchor="ctr"/>
          <a:lstStyle>
            <a:lvl1pPr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algn="ctr">
              <a:buClr>
                <a:srgbClr val="73E1FF"/>
              </a:buClr>
            </a:pPr>
            <a:fld id="{3B346441-FD9F-409B-9897-F1F589B0647A}" type="slidenum">
              <a:rPr lang="zh-CN" altLang="en-US" sz="800" baseline="0">
                <a:solidFill>
                  <a:srgbClr val="73E1FF"/>
                </a:solidFill>
                <a:ea typeface="宋体" panose="02010600030101010101" pitchFamily="2" charset="-122"/>
              </a:rPr>
              <a:pPr algn="ctr">
                <a:buClr>
                  <a:srgbClr val="73E1FF"/>
                </a:buClr>
              </a:pPr>
              <a:t>‹#›</a:t>
            </a:fld>
            <a:endParaRPr lang="en-US" altLang="zh-CN" sz="800" b="1" baseline="0">
              <a:solidFill>
                <a:srgbClr val="73E1FF"/>
              </a:solidFill>
              <a:ea typeface="宋体" panose="02010600030101010101" pitchFamily="2" charset="-122"/>
            </a:endParaRPr>
          </a:p>
        </p:txBody>
      </p:sp>
      <p:sp>
        <p:nvSpPr>
          <p:cNvPr id="2054" name="Text Box 6">
            <a:extLst>
              <a:ext uri="{FF2B5EF4-FFF2-40B4-BE49-F238E27FC236}">
                <a16:creationId xmlns:a16="http://schemas.microsoft.com/office/drawing/2014/main" id="{05BF8E38-3D38-489C-9826-40BB665209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6200" y="5943600"/>
            <a:ext cx="1371600" cy="260350"/>
          </a:xfrm>
          <a:prstGeom prst="rect">
            <a:avLst/>
          </a:prstGeom>
          <a:noFill/>
          <a:ln>
            <a:noFill/>
          </a:ln>
        </p:spPr>
        <p:txBody>
          <a:bodyPr lIns="107950" tIns="53975" rIns="107950" bIns="53975">
            <a:spAutoFit/>
          </a:bodyPr>
          <a:lstStyle>
            <a:lvl1pPr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9pPr>
          </a:lstStyle>
          <a:p>
            <a:pPr>
              <a:spcBef>
                <a:spcPct val="50000"/>
              </a:spcBef>
              <a:buClr>
                <a:srgbClr val="73E1FF"/>
              </a:buClr>
              <a:buFontTx/>
              <a:buChar char="•"/>
              <a:defRPr/>
            </a:pPr>
            <a:endParaRPr lang="zh-CN" altLang="en-US" sz="1000" baseline="0">
              <a:solidFill>
                <a:srgbClr val="FFFFFF"/>
              </a:solidFill>
              <a:latin typeface="ZapfHumnst BT"/>
              <a:ea typeface="宋体" pitchFamily="2" charset="-122"/>
            </a:endParaRPr>
          </a:p>
        </p:txBody>
      </p:sp>
      <p:sp>
        <p:nvSpPr>
          <p:cNvPr id="2055" name="Line 7">
            <a:extLst>
              <a:ext uri="{FF2B5EF4-FFF2-40B4-BE49-F238E27FC236}">
                <a16:creationId xmlns:a16="http://schemas.microsoft.com/office/drawing/2014/main" id="{88AA4C52-84BC-4313-858B-CC80072AE6A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0" y="6705600"/>
            <a:ext cx="9177338" cy="0"/>
          </a:xfrm>
          <a:prstGeom prst="line">
            <a:avLst/>
          </a:prstGeom>
          <a:noFill/>
          <a:ln w="9525">
            <a:solidFill>
              <a:srgbClr val="007E9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56" name="Line 8">
            <a:extLst>
              <a:ext uri="{FF2B5EF4-FFF2-40B4-BE49-F238E27FC236}">
                <a16:creationId xmlns:a16="http://schemas.microsoft.com/office/drawing/2014/main" id="{DF801AA7-D81F-4649-B734-7F52A248DA00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698500"/>
            <a:ext cx="9144000" cy="0"/>
          </a:xfrm>
          <a:prstGeom prst="line">
            <a:avLst/>
          </a:prstGeom>
          <a:noFill/>
          <a:ln w="9525">
            <a:solidFill>
              <a:srgbClr val="73E1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7422" r:id="rId1"/>
    <p:sldLayoutId id="2147487366" r:id="rId2"/>
    <p:sldLayoutId id="2147487367" r:id="rId3"/>
    <p:sldLayoutId id="2147487368" r:id="rId4"/>
    <p:sldLayoutId id="2147487369" r:id="rId5"/>
    <p:sldLayoutId id="2147487370" r:id="rId6"/>
    <p:sldLayoutId id="2147487371" r:id="rId7"/>
    <p:sldLayoutId id="2147487372" r:id="rId8"/>
    <p:sldLayoutId id="2147487373" r:id="rId9"/>
    <p:sldLayoutId id="2147487374" r:id="rId10"/>
    <p:sldLayoutId id="2147487375" r:id="rId11"/>
    <p:sldLayoutId id="2147487376" r:id="rId12"/>
    <p:sldLayoutId id="2147487423" r:id="rId13"/>
    <p:sldLayoutId id="2147487424" r:id="rId14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buClr>
          <a:srgbClr val="73E1FF"/>
        </a:buClr>
        <a:defRPr sz="3600">
          <a:solidFill>
            <a:srgbClr val="FFFF99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buClr>
          <a:srgbClr val="73E1FF"/>
        </a:buClr>
        <a:defRPr sz="3600">
          <a:solidFill>
            <a:srgbClr val="FFFF99"/>
          </a:solidFill>
          <a:latin typeface="Arial Narrow" pitchFamily="34" charset="0"/>
          <a:ea typeface="宋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buClr>
          <a:srgbClr val="73E1FF"/>
        </a:buClr>
        <a:defRPr sz="3600">
          <a:solidFill>
            <a:srgbClr val="FFFF99"/>
          </a:solidFill>
          <a:latin typeface="Arial Narrow" pitchFamily="34" charset="0"/>
          <a:ea typeface="宋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buClr>
          <a:srgbClr val="73E1FF"/>
        </a:buClr>
        <a:defRPr sz="3600">
          <a:solidFill>
            <a:srgbClr val="FFFF99"/>
          </a:solidFill>
          <a:latin typeface="Arial Narrow" pitchFamily="34" charset="0"/>
          <a:ea typeface="宋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buClr>
          <a:srgbClr val="73E1FF"/>
        </a:buClr>
        <a:defRPr sz="3600">
          <a:solidFill>
            <a:srgbClr val="FFFF99"/>
          </a:solidFill>
          <a:latin typeface="Arial Narrow" pitchFamily="34" charset="0"/>
          <a:ea typeface="宋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buClr>
          <a:srgbClr val="73E1FF"/>
        </a:buClr>
        <a:defRPr sz="3600">
          <a:solidFill>
            <a:srgbClr val="FFFF99"/>
          </a:solidFill>
          <a:latin typeface="Arial Narrow" pitchFamily="34" charset="0"/>
          <a:ea typeface="宋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buClr>
          <a:srgbClr val="73E1FF"/>
        </a:buClr>
        <a:defRPr sz="3600">
          <a:solidFill>
            <a:srgbClr val="FFFF99"/>
          </a:solidFill>
          <a:latin typeface="Arial Narrow" pitchFamily="34" charset="0"/>
          <a:ea typeface="宋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buClr>
          <a:srgbClr val="73E1FF"/>
        </a:buClr>
        <a:defRPr sz="3600">
          <a:solidFill>
            <a:srgbClr val="FFFF99"/>
          </a:solidFill>
          <a:latin typeface="Arial Narrow" pitchFamily="34" charset="0"/>
          <a:ea typeface="宋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buClr>
          <a:srgbClr val="73E1FF"/>
        </a:buClr>
        <a:defRPr sz="3600">
          <a:solidFill>
            <a:srgbClr val="FFFF99"/>
          </a:solidFill>
          <a:latin typeface="Arial Narrow" pitchFamily="34" charset="0"/>
          <a:ea typeface="宋体" pitchFamily="2" charset="-122"/>
        </a:defRPr>
      </a:lvl9pPr>
    </p:titleStyle>
    <p:bodyStyle>
      <a:lvl1pPr marL="339725" indent="-339725" algn="l" rtl="0" eaLnBrk="0" fontAlgn="base" hangingPunct="0">
        <a:lnSpc>
          <a:spcPct val="80000"/>
        </a:lnSpc>
        <a:spcBef>
          <a:spcPct val="30000"/>
        </a:spcBef>
        <a:spcAft>
          <a:spcPct val="0"/>
        </a:spcAft>
        <a:buClr>
          <a:srgbClr val="FFFF99"/>
        </a:buClr>
        <a:buFont typeface="Wingdings" panose="05000000000000000000" pitchFamily="2" charset="2"/>
        <a:buChar char="w"/>
        <a:defRPr sz="3200">
          <a:solidFill>
            <a:srgbClr val="FFFF99"/>
          </a:solidFill>
          <a:latin typeface="+mn-lt"/>
          <a:ea typeface="+mn-ea"/>
          <a:cs typeface="+mn-cs"/>
        </a:defRPr>
      </a:lvl1pPr>
      <a:lvl2pPr marL="682625" indent="-228600" algn="l" rtl="0" eaLnBrk="0" fontAlgn="base" hangingPunct="0">
        <a:lnSpc>
          <a:spcPct val="87000"/>
        </a:lnSpc>
        <a:spcBef>
          <a:spcPct val="30000"/>
        </a:spcBef>
        <a:spcAft>
          <a:spcPct val="0"/>
        </a:spcAft>
        <a:buClr>
          <a:srgbClr val="DDDDDD"/>
        </a:buClr>
        <a:buFont typeface="Wingdings" panose="05000000000000000000" pitchFamily="2" charset="2"/>
        <a:buChar char="§"/>
        <a:defRPr sz="2800">
          <a:solidFill>
            <a:srgbClr val="DDDDDD"/>
          </a:solidFill>
          <a:latin typeface="+mn-lt"/>
          <a:ea typeface="+mn-ea"/>
        </a:defRPr>
      </a:lvl2pPr>
      <a:lvl3pPr marL="1025525" indent="-228600" algn="l" rtl="0" eaLnBrk="0" fontAlgn="base" hangingPunct="0">
        <a:spcBef>
          <a:spcPct val="20000"/>
        </a:spcBef>
        <a:spcAft>
          <a:spcPct val="0"/>
        </a:spcAft>
        <a:buClr>
          <a:srgbClr val="73E1FF"/>
        </a:buClr>
        <a:buChar char="•"/>
        <a:defRPr sz="2800">
          <a:solidFill>
            <a:srgbClr val="73E1FF"/>
          </a:solidFill>
          <a:latin typeface="+mn-lt"/>
          <a:ea typeface="+mn-ea"/>
        </a:defRPr>
      </a:lvl3pPr>
      <a:lvl4pPr marL="1368425" indent="-228600" algn="l" rtl="0" eaLnBrk="0" fontAlgn="base" hangingPunct="0">
        <a:spcBef>
          <a:spcPct val="20000"/>
        </a:spcBef>
        <a:spcAft>
          <a:spcPct val="0"/>
        </a:spcAft>
        <a:buClr>
          <a:srgbClr val="FFFF99"/>
        </a:buClr>
        <a:buFont typeface="Wingdings" panose="05000000000000000000" pitchFamily="2" charset="2"/>
        <a:buChar char="w"/>
        <a:defRPr sz="2400">
          <a:solidFill>
            <a:srgbClr val="FFFF99"/>
          </a:solidFill>
          <a:latin typeface="+mn-lt"/>
          <a:ea typeface="+mn-ea"/>
        </a:defRPr>
      </a:lvl4pPr>
      <a:lvl5pPr marL="1711325" indent="-228600" algn="l" rtl="0" eaLnBrk="0" fontAlgn="base" hangingPunct="0">
        <a:spcBef>
          <a:spcPct val="20000"/>
        </a:spcBef>
        <a:spcAft>
          <a:spcPct val="0"/>
        </a:spcAft>
        <a:buClr>
          <a:srgbClr val="FFFF99"/>
        </a:buClr>
        <a:buChar char="•"/>
        <a:defRPr sz="2400">
          <a:solidFill>
            <a:srgbClr val="FFFF99"/>
          </a:solidFill>
          <a:latin typeface="+mn-lt"/>
          <a:ea typeface="+mn-ea"/>
        </a:defRPr>
      </a:lvl5pPr>
      <a:lvl6pPr marL="2168525" indent="-228600" algn="l" rtl="0" fontAlgn="base">
        <a:spcBef>
          <a:spcPct val="20000"/>
        </a:spcBef>
        <a:spcAft>
          <a:spcPct val="0"/>
        </a:spcAft>
        <a:buClr>
          <a:srgbClr val="FFFF99"/>
        </a:buClr>
        <a:buChar char="•"/>
        <a:defRPr sz="2400">
          <a:solidFill>
            <a:srgbClr val="FFFF99"/>
          </a:solidFill>
          <a:latin typeface="+mn-lt"/>
          <a:ea typeface="+mn-ea"/>
        </a:defRPr>
      </a:lvl6pPr>
      <a:lvl7pPr marL="2625725" indent="-228600" algn="l" rtl="0" fontAlgn="base">
        <a:spcBef>
          <a:spcPct val="20000"/>
        </a:spcBef>
        <a:spcAft>
          <a:spcPct val="0"/>
        </a:spcAft>
        <a:buClr>
          <a:srgbClr val="FFFF99"/>
        </a:buClr>
        <a:buChar char="•"/>
        <a:defRPr sz="2400">
          <a:solidFill>
            <a:srgbClr val="FFFF99"/>
          </a:solidFill>
          <a:latin typeface="+mn-lt"/>
          <a:ea typeface="+mn-ea"/>
        </a:defRPr>
      </a:lvl7pPr>
      <a:lvl8pPr marL="3082925" indent="-228600" algn="l" rtl="0" fontAlgn="base">
        <a:spcBef>
          <a:spcPct val="20000"/>
        </a:spcBef>
        <a:spcAft>
          <a:spcPct val="0"/>
        </a:spcAft>
        <a:buClr>
          <a:srgbClr val="FFFF99"/>
        </a:buClr>
        <a:buChar char="•"/>
        <a:defRPr sz="2400">
          <a:solidFill>
            <a:srgbClr val="FFFF99"/>
          </a:solidFill>
          <a:latin typeface="+mn-lt"/>
          <a:ea typeface="+mn-ea"/>
        </a:defRPr>
      </a:lvl8pPr>
      <a:lvl9pPr marL="3540125" indent="-228600" algn="l" rtl="0" fontAlgn="base">
        <a:spcBef>
          <a:spcPct val="20000"/>
        </a:spcBef>
        <a:spcAft>
          <a:spcPct val="0"/>
        </a:spcAft>
        <a:buClr>
          <a:srgbClr val="FFFF99"/>
        </a:buClr>
        <a:buChar char="•"/>
        <a:defRPr sz="2400">
          <a:solidFill>
            <a:srgbClr val="FFFF99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2FD9A84A-A9A3-4548-B5E0-91AA01515D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76200" y="76200"/>
            <a:ext cx="8999538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Slide Title</a:t>
            </a: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2293F74C-5F8A-402F-9FB7-55609AD845E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361950" y="1052513"/>
            <a:ext cx="8489950" cy="5043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7950" tIns="53975" rIns="107950" bIns="5397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Articles and prepositions are not caps in titles</a:t>
            </a:r>
          </a:p>
          <a:p>
            <a:pPr lvl="1"/>
            <a:r>
              <a:rPr lang="en-US" altLang="zh-CN"/>
              <a:t>Unless, of course, the title starts with one</a:t>
            </a:r>
          </a:p>
          <a:p>
            <a:pPr lvl="2"/>
            <a:r>
              <a:rPr lang="en-US" altLang="zh-CN"/>
              <a:t>Proper names always have leading caps</a:t>
            </a:r>
          </a:p>
          <a:p>
            <a:pPr lvl="3"/>
            <a:r>
              <a:rPr lang="en-US" altLang="zh-CN"/>
              <a:t>Acronyms are always all caps</a:t>
            </a:r>
          </a:p>
          <a:p>
            <a:pPr lvl="4"/>
            <a:r>
              <a:rPr lang="en-US" altLang="zh-CN"/>
              <a:t>Fifth level</a:t>
            </a:r>
          </a:p>
          <a:p>
            <a:pPr lvl="0"/>
            <a:r>
              <a:rPr lang="en-US" altLang="zh-CN"/>
              <a:t>Capitalize the first word of all bullet items</a:t>
            </a:r>
          </a:p>
          <a:p>
            <a:pPr lvl="1"/>
            <a:r>
              <a:rPr lang="en-US" altLang="zh-CN"/>
              <a:t>This applies to sub-bullets too</a:t>
            </a:r>
          </a:p>
          <a:p>
            <a:pPr lvl="0"/>
            <a:r>
              <a:rPr lang="en-US" altLang="zh-CN"/>
              <a:t>Rose, Apex, and Ada, not ROSE, APEX, and ADA</a:t>
            </a:r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EECC0718-4EF9-4A9D-AAF9-18E1C685E2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" y="6491288"/>
            <a:ext cx="4662488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>
              <a:buClr>
                <a:srgbClr val="73E1FF"/>
              </a:buClr>
            </a:pPr>
            <a:r>
              <a:rPr lang="en-US" altLang="zh-CN" sz="900" baseline="0">
                <a:solidFill>
                  <a:srgbClr val="73E1FF"/>
                </a:solidFill>
                <a:ea typeface="宋体" panose="02010600030101010101" pitchFamily="2" charset="-122"/>
              </a:rPr>
              <a:t>Object Oriented Analysis and Design</a:t>
            </a:r>
          </a:p>
        </p:txBody>
      </p:sp>
      <p:sp>
        <p:nvSpPr>
          <p:cNvPr id="3077" name="Rectangle 5">
            <a:extLst>
              <a:ext uri="{FF2B5EF4-FFF2-40B4-BE49-F238E27FC236}">
                <a16:creationId xmlns:a16="http://schemas.microsoft.com/office/drawing/2014/main" id="{935D0BBA-C561-4A33-98C2-FA3AEDB8B27B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3124200" y="6384925"/>
            <a:ext cx="2895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 anchor="ctr"/>
          <a:lstStyle>
            <a:lvl1pPr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algn="ctr">
              <a:buClr>
                <a:srgbClr val="73E1FF"/>
              </a:buClr>
            </a:pPr>
            <a:fld id="{B38E52E8-BF5F-4425-8D0B-4C6E8037CB9C}" type="slidenum">
              <a:rPr lang="zh-CN" altLang="en-US" sz="800" baseline="0">
                <a:solidFill>
                  <a:srgbClr val="73E1FF"/>
                </a:solidFill>
                <a:ea typeface="宋体" panose="02010600030101010101" pitchFamily="2" charset="-122"/>
              </a:rPr>
              <a:pPr algn="ctr">
                <a:buClr>
                  <a:srgbClr val="73E1FF"/>
                </a:buClr>
              </a:pPr>
              <a:t>‹#›</a:t>
            </a:fld>
            <a:endParaRPr lang="en-US" altLang="zh-CN" sz="800" b="1" baseline="0">
              <a:solidFill>
                <a:srgbClr val="73E1FF"/>
              </a:solidFill>
              <a:ea typeface="宋体" panose="02010600030101010101" pitchFamily="2" charset="-122"/>
            </a:endParaRPr>
          </a:p>
        </p:txBody>
      </p:sp>
      <p:sp>
        <p:nvSpPr>
          <p:cNvPr id="3078" name="Text Box 6">
            <a:extLst>
              <a:ext uri="{FF2B5EF4-FFF2-40B4-BE49-F238E27FC236}">
                <a16:creationId xmlns:a16="http://schemas.microsoft.com/office/drawing/2014/main" id="{9D4678DC-79A5-4BF8-9240-A3169CF5556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6200" y="5943600"/>
            <a:ext cx="1371600" cy="260350"/>
          </a:xfrm>
          <a:prstGeom prst="rect">
            <a:avLst/>
          </a:prstGeom>
          <a:noFill/>
          <a:ln>
            <a:noFill/>
          </a:ln>
        </p:spPr>
        <p:txBody>
          <a:bodyPr lIns="107950" tIns="53975" rIns="107950" bIns="53975">
            <a:spAutoFit/>
          </a:bodyPr>
          <a:lstStyle>
            <a:lvl1pPr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9pPr>
          </a:lstStyle>
          <a:p>
            <a:pPr>
              <a:spcBef>
                <a:spcPct val="50000"/>
              </a:spcBef>
              <a:buClr>
                <a:srgbClr val="73E1FF"/>
              </a:buClr>
              <a:buFontTx/>
              <a:buChar char="•"/>
              <a:defRPr/>
            </a:pPr>
            <a:endParaRPr lang="zh-CN" altLang="en-US" sz="1000" baseline="0">
              <a:solidFill>
                <a:srgbClr val="FFFFFF"/>
              </a:solidFill>
              <a:latin typeface="ZapfHumnst BT"/>
              <a:ea typeface="宋体" pitchFamily="2" charset="-122"/>
            </a:endParaRPr>
          </a:p>
        </p:txBody>
      </p:sp>
      <p:sp>
        <p:nvSpPr>
          <p:cNvPr id="3079" name="Line 7">
            <a:extLst>
              <a:ext uri="{FF2B5EF4-FFF2-40B4-BE49-F238E27FC236}">
                <a16:creationId xmlns:a16="http://schemas.microsoft.com/office/drawing/2014/main" id="{857C895C-7967-4446-A634-7737082276B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0" y="6705600"/>
            <a:ext cx="9177338" cy="0"/>
          </a:xfrm>
          <a:prstGeom prst="line">
            <a:avLst/>
          </a:prstGeom>
          <a:noFill/>
          <a:ln w="9525">
            <a:solidFill>
              <a:srgbClr val="007E9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080" name="Line 8">
            <a:extLst>
              <a:ext uri="{FF2B5EF4-FFF2-40B4-BE49-F238E27FC236}">
                <a16:creationId xmlns:a16="http://schemas.microsoft.com/office/drawing/2014/main" id="{A4353254-3361-434D-95B7-D6F2A20E594A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698500"/>
            <a:ext cx="9144000" cy="0"/>
          </a:xfrm>
          <a:prstGeom prst="line">
            <a:avLst/>
          </a:prstGeom>
          <a:noFill/>
          <a:ln w="9525">
            <a:solidFill>
              <a:srgbClr val="73E1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7425" r:id="rId1"/>
    <p:sldLayoutId id="2147487377" r:id="rId2"/>
    <p:sldLayoutId id="2147487378" r:id="rId3"/>
    <p:sldLayoutId id="2147487379" r:id="rId4"/>
    <p:sldLayoutId id="2147487380" r:id="rId5"/>
    <p:sldLayoutId id="2147487381" r:id="rId6"/>
    <p:sldLayoutId id="2147487382" r:id="rId7"/>
    <p:sldLayoutId id="2147487383" r:id="rId8"/>
    <p:sldLayoutId id="2147487384" r:id="rId9"/>
    <p:sldLayoutId id="2147487385" r:id="rId10"/>
    <p:sldLayoutId id="2147487386" r:id="rId11"/>
    <p:sldLayoutId id="2147487387" r:id="rId12"/>
    <p:sldLayoutId id="2147487426" r:id="rId13"/>
    <p:sldLayoutId id="2147487427" r:id="rId14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buClr>
          <a:srgbClr val="73E1FF"/>
        </a:buClr>
        <a:defRPr sz="3600">
          <a:solidFill>
            <a:srgbClr val="FFFF99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buClr>
          <a:srgbClr val="73E1FF"/>
        </a:buClr>
        <a:defRPr sz="3600">
          <a:solidFill>
            <a:srgbClr val="FFFF99"/>
          </a:solidFill>
          <a:latin typeface="Arial Narrow" pitchFamily="34" charset="0"/>
          <a:ea typeface="宋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buClr>
          <a:srgbClr val="73E1FF"/>
        </a:buClr>
        <a:defRPr sz="3600">
          <a:solidFill>
            <a:srgbClr val="FFFF99"/>
          </a:solidFill>
          <a:latin typeface="Arial Narrow" pitchFamily="34" charset="0"/>
          <a:ea typeface="宋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buClr>
          <a:srgbClr val="73E1FF"/>
        </a:buClr>
        <a:defRPr sz="3600">
          <a:solidFill>
            <a:srgbClr val="FFFF99"/>
          </a:solidFill>
          <a:latin typeface="Arial Narrow" pitchFamily="34" charset="0"/>
          <a:ea typeface="宋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buClr>
          <a:srgbClr val="73E1FF"/>
        </a:buClr>
        <a:defRPr sz="3600">
          <a:solidFill>
            <a:srgbClr val="FFFF99"/>
          </a:solidFill>
          <a:latin typeface="Arial Narrow" pitchFamily="34" charset="0"/>
          <a:ea typeface="宋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buClr>
          <a:srgbClr val="73E1FF"/>
        </a:buClr>
        <a:defRPr sz="3600">
          <a:solidFill>
            <a:srgbClr val="FFFF99"/>
          </a:solidFill>
          <a:latin typeface="Arial Narrow" pitchFamily="34" charset="0"/>
          <a:ea typeface="宋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buClr>
          <a:srgbClr val="73E1FF"/>
        </a:buClr>
        <a:defRPr sz="3600">
          <a:solidFill>
            <a:srgbClr val="FFFF99"/>
          </a:solidFill>
          <a:latin typeface="Arial Narrow" pitchFamily="34" charset="0"/>
          <a:ea typeface="宋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buClr>
          <a:srgbClr val="73E1FF"/>
        </a:buClr>
        <a:defRPr sz="3600">
          <a:solidFill>
            <a:srgbClr val="FFFF99"/>
          </a:solidFill>
          <a:latin typeface="Arial Narrow" pitchFamily="34" charset="0"/>
          <a:ea typeface="宋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buClr>
          <a:srgbClr val="73E1FF"/>
        </a:buClr>
        <a:defRPr sz="3600">
          <a:solidFill>
            <a:srgbClr val="FFFF99"/>
          </a:solidFill>
          <a:latin typeface="Arial Narrow" pitchFamily="34" charset="0"/>
          <a:ea typeface="宋体" pitchFamily="2" charset="-122"/>
        </a:defRPr>
      </a:lvl9pPr>
    </p:titleStyle>
    <p:bodyStyle>
      <a:lvl1pPr marL="339725" indent="-339725" algn="l" rtl="0" eaLnBrk="0" fontAlgn="base" hangingPunct="0">
        <a:lnSpc>
          <a:spcPct val="80000"/>
        </a:lnSpc>
        <a:spcBef>
          <a:spcPct val="30000"/>
        </a:spcBef>
        <a:spcAft>
          <a:spcPct val="0"/>
        </a:spcAft>
        <a:buClr>
          <a:srgbClr val="FFFF99"/>
        </a:buClr>
        <a:buFont typeface="Wingdings" panose="05000000000000000000" pitchFamily="2" charset="2"/>
        <a:buChar char="w"/>
        <a:defRPr sz="3200">
          <a:solidFill>
            <a:srgbClr val="FFFF99"/>
          </a:solidFill>
          <a:latin typeface="+mn-lt"/>
          <a:ea typeface="+mn-ea"/>
          <a:cs typeface="+mn-cs"/>
        </a:defRPr>
      </a:lvl1pPr>
      <a:lvl2pPr marL="682625" indent="-228600" algn="l" rtl="0" eaLnBrk="0" fontAlgn="base" hangingPunct="0">
        <a:lnSpc>
          <a:spcPct val="87000"/>
        </a:lnSpc>
        <a:spcBef>
          <a:spcPct val="30000"/>
        </a:spcBef>
        <a:spcAft>
          <a:spcPct val="0"/>
        </a:spcAft>
        <a:buClr>
          <a:srgbClr val="DDDDDD"/>
        </a:buClr>
        <a:buFont typeface="Wingdings" panose="05000000000000000000" pitchFamily="2" charset="2"/>
        <a:buChar char="§"/>
        <a:defRPr sz="2800">
          <a:solidFill>
            <a:srgbClr val="DDDDDD"/>
          </a:solidFill>
          <a:latin typeface="+mn-lt"/>
          <a:ea typeface="+mn-ea"/>
        </a:defRPr>
      </a:lvl2pPr>
      <a:lvl3pPr marL="1025525" indent="-228600" algn="l" rtl="0" eaLnBrk="0" fontAlgn="base" hangingPunct="0">
        <a:spcBef>
          <a:spcPct val="20000"/>
        </a:spcBef>
        <a:spcAft>
          <a:spcPct val="0"/>
        </a:spcAft>
        <a:buClr>
          <a:srgbClr val="73E1FF"/>
        </a:buClr>
        <a:buChar char="•"/>
        <a:defRPr sz="2800">
          <a:solidFill>
            <a:srgbClr val="73E1FF"/>
          </a:solidFill>
          <a:latin typeface="+mn-lt"/>
          <a:ea typeface="+mn-ea"/>
        </a:defRPr>
      </a:lvl3pPr>
      <a:lvl4pPr marL="1368425" indent="-228600" algn="l" rtl="0" eaLnBrk="0" fontAlgn="base" hangingPunct="0">
        <a:spcBef>
          <a:spcPct val="20000"/>
        </a:spcBef>
        <a:spcAft>
          <a:spcPct val="0"/>
        </a:spcAft>
        <a:buClr>
          <a:srgbClr val="FFFF99"/>
        </a:buClr>
        <a:buFont typeface="Wingdings" panose="05000000000000000000" pitchFamily="2" charset="2"/>
        <a:buChar char="w"/>
        <a:defRPr sz="2400">
          <a:solidFill>
            <a:srgbClr val="FFFF99"/>
          </a:solidFill>
          <a:latin typeface="+mn-lt"/>
          <a:ea typeface="+mn-ea"/>
        </a:defRPr>
      </a:lvl4pPr>
      <a:lvl5pPr marL="1711325" indent="-228600" algn="l" rtl="0" eaLnBrk="0" fontAlgn="base" hangingPunct="0">
        <a:spcBef>
          <a:spcPct val="20000"/>
        </a:spcBef>
        <a:spcAft>
          <a:spcPct val="0"/>
        </a:spcAft>
        <a:buClr>
          <a:srgbClr val="FFFF99"/>
        </a:buClr>
        <a:buChar char="•"/>
        <a:defRPr sz="2400">
          <a:solidFill>
            <a:srgbClr val="FFFF99"/>
          </a:solidFill>
          <a:latin typeface="+mn-lt"/>
          <a:ea typeface="+mn-ea"/>
        </a:defRPr>
      </a:lvl5pPr>
      <a:lvl6pPr marL="2168525" indent="-228600" algn="l" rtl="0" fontAlgn="base">
        <a:spcBef>
          <a:spcPct val="20000"/>
        </a:spcBef>
        <a:spcAft>
          <a:spcPct val="0"/>
        </a:spcAft>
        <a:buClr>
          <a:srgbClr val="FFFF99"/>
        </a:buClr>
        <a:buChar char="•"/>
        <a:defRPr sz="2400">
          <a:solidFill>
            <a:srgbClr val="FFFF99"/>
          </a:solidFill>
          <a:latin typeface="+mn-lt"/>
          <a:ea typeface="+mn-ea"/>
        </a:defRPr>
      </a:lvl6pPr>
      <a:lvl7pPr marL="2625725" indent="-228600" algn="l" rtl="0" fontAlgn="base">
        <a:spcBef>
          <a:spcPct val="20000"/>
        </a:spcBef>
        <a:spcAft>
          <a:spcPct val="0"/>
        </a:spcAft>
        <a:buClr>
          <a:srgbClr val="FFFF99"/>
        </a:buClr>
        <a:buChar char="•"/>
        <a:defRPr sz="2400">
          <a:solidFill>
            <a:srgbClr val="FFFF99"/>
          </a:solidFill>
          <a:latin typeface="+mn-lt"/>
          <a:ea typeface="+mn-ea"/>
        </a:defRPr>
      </a:lvl7pPr>
      <a:lvl8pPr marL="3082925" indent="-228600" algn="l" rtl="0" fontAlgn="base">
        <a:spcBef>
          <a:spcPct val="20000"/>
        </a:spcBef>
        <a:spcAft>
          <a:spcPct val="0"/>
        </a:spcAft>
        <a:buClr>
          <a:srgbClr val="FFFF99"/>
        </a:buClr>
        <a:buChar char="•"/>
        <a:defRPr sz="2400">
          <a:solidFill>
            <a:srgbClr val="FFFF99"/>
          </a:solidFill>
          <a:latin typeface="+mn-lt"/>
          <a:ea typeface="+mn-ea"/>
        </a:defRPr>
      </a:lvl8pPr>
      <a:lvl9pPr marL="3540125" indent="-228600" algn="l" rtl="0" fontAlgn="base">
        <a:spcBef>
          <a:spcPct val="20000"/>
        </a:spcBef>
        <a:spcAft>
          <a:spcPct val="0"/>
        </a:spcAft>
        <a:buClr>
          <a:srgbClr val="FFFF99"/>
        </a:buClr>
        <a:buChar char="•"/>
        <a:defRPr sz="2400">
          <a:solidFill>
            <a:srgbClr val="FFFF99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>
            <a:extLst>
              <a:ext uri="{FF2B5EF4-FFF2-40B4-BE49-F238E27FC236}">
                <a16:creationId xmlns:a16="http://schemas.microsoft.com/office/drawing/2014/main" id="{23CC1E1C-5E56-4422-BCAE-9DA12A00CB1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76200" y="76200"/>
            <a:ext cx="8999538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Slide Title</a:t>
            </a:r>
          </a:p>
        </p:txBody>
      </p:sp>
      <p:sp>
        <p:nvSpPr>
          <p:cNvPr id="4099" name="Rectangle 3">
            <a:extLst>
              <a:ext uri="{FF2B5EF4-FFF2-40B4-BE49-F238E27FC236}">
                <a16:creationId xmlns:a16="http://schemas.microsoft.com/office/drawing/2014/main" id="{EFA2C588-ECA7-4AE1-8020-7B3EE905882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361950" y="1052513"/>
            <a:ext cx="8489950" cy="5043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7950" tIns="53975" rIns="107950" bIns="5397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Articles and prepositions are not caps in titles</a:t>
            </a:r>
          </a:p>
          <a:p>
            <a:pPr lvl="1"/>
            <a:r>
              <a:rPr lang="en-US" altLang="zh-CN"/>
              <a:t>Unless, of course, the title starts with one</a:t>
            </a:r>
          </a:p>
          <a:p>
            <a:pPr lvl="2"/>
            <a:r>
              <a:rPr lang="en-US" altLang="zh-CN"/>
              <a:t>Proper names always have leading caps</a:t>
            </a:r>
          </a:p>
          <a:p>
            <a:pPr lvl="3"/>
            <a:r>
              <a:rPr lang="en-US" altLang="zh-CN"/>
              <a:t>Acronyms are always all caps</a:t>
            </a:r>
          </a:p>
          <a:p>
            <a:pPr lvl="4"/>
            <a:r>
              <a:rPr lang="en-US" altLang="zh-CN"/>
              <a:t>Fifth level</a:t>
            </a:r>
          </a:p>
          <a:p>
            <a:pPr lvl="0"/>
            <a:r>
              <a:rPr lang="en-US" altLang="zh-CN"/>
              <a:t>Capitalize the first word of all bullet items</a:t>
            </a:r>
          </a:p>
          <a:p>
            <a:pPr lvl="1"/>
            <a:r>
              <a:rPr lang="en-US" altLang="zh-CN"/>
              <a:t>This applies to sub-bullets too</a:t>
            </a:r>
          </a:p>
          <a:p>
            <a:pPr lvl="0"/>
            <a:r>
              <a:rPr lang="en-US" altLang="zh-CN"/>
              <a:t>Rose, Apex, and Ada, not ROSE, APEX, and ADA</a:t>
            </a:r>
          </a:p>
        </p:txBody>
      </p:sp>
      <p:sp>
        <p:nvSpPr>
          <p:cNvPr id="4100" name="Rectangle 4">
            <a:extLst>
              <a:ext uri="{FF2B5EF4-FFF2-40B4-BE49-F238E27FC236}">
                <a16:creationId xmlns:a16="http://schemas.microsoft.com/office/drawing/2014/main" id="{05173088-44E7-45C6-A97A-F5B9A09773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" y="6491288"/>
            <a:ext cx="4662488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>
              <a:buClr>
                <a:srgbClr val="73E1FF"/>
              </a:buClr>
            </a:pPr>
            <a:r>
              <a:rPr lang="en-US" altLang="zh-CN" sz="900" baseline="0">
                <a:solidFill>
                  <a:srgbClr val="73E1FF"/>
                </a:solidFill>
                <a:ea typeface="宋体" panose="02010600030101010101" pitchFamily="2" charset="-122"/>
              </a:rPr>
              <a:t>Object Oriented Analysis and Design</a:t>
            </a:r>
          </a:p>
        </p:txBody>
      </p:sp>
      <p:sp>
        <p:nvSpPr>
          <p:cNvPr id="4101" name="Rectangle 5">
            <a:extLst>
              <a:ext uri="{FF2B5EF4-FFF2-40B4-BE49-F238E27FC236}">
                <a16:creationId xmlns:a16="http://schemas.microsoft.com/office/drawing/2014/main" id="{4E9473CF-6DAA-4F57-9D2A-7511FF7E124A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3124200" y="6384925"/>
            <a:ext cx="2895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 anchor="ctr"/>
          <a:lstStyle>
            <a:lvl1pPr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algn="ctr">
              <a:buClr>
                <a:srgbClr val="73E1FF"/>
              </a:buClr>
            </a:pPr>
            <a:fld id="{8389B548-6A40-41A1-8C38-1C8D1CA0B52F}" type="slidenum">
              <a:rPr lang="zh-CN" altLang="en-US" sz="800" baseline="0">
                <a:solidFill>
                  <a:srgbClr val="73E1FF"/>
                </a:solidFill>
                <a:ea typeface="宋体" panose="02010600030101010101" pitchFamily="2" charset="-122"/>
              </a:rPr>
              <a:pPr algn="ctr">
                <a:buClr>
                  <a:srgbClr val="73E1FF"/>
                </a:buClr>
              </a:pPr>
              <a:t>‹#›</a:t>
            </a:fld>
            <a:endParaRPr lang="en-US" altLang="zh-CN" sz="800" b="1" baseline="0">
              <a:solidFill>
                <a:srgbClr val="73E1FF"/>
              </a:solidFill>
              <a:ea typeface="宋体" panose="02010600030101010101" pitchFamily="2" charset="-122"/>
            </a:endParaRPr>
          </a:p>
        </p:txBody>
      </p:sp>
      <p:sp>
        <p:nvSpPr>
          <p:cNvPr id="4102" name="Text Box 6">
            <a:extLst>
              <a:ext uri="{FF2B5EF4-FFF2-40B4-BE49-F238E27FC236}">
                <a16:creationId xmlns:a16="http://schemas.microsoft.com/office/drawing/2014/main" id="{584AEBC2-EB4F-4B42-88D4-2387375CC6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6200" y="5943600"/>
            <a:ext cx="1371600" cy="260350"/>
          </a:xfrm>
          <a:prstGeom prst="rect">
            <a:avLst/>
          </a:prstGeom>
          <a:noFill/>
          <a:ln>
            <a:noFill/>
          </a:ln>
        </p:spPr>
        <p:txBody>
          <a:bodyPr lIns="107950" tIns="53975" rIns="107950" bIns="53975">
            <a:spAutoFit/>
          </a:bodyPr>
          <a:lstStyle>
            <a:lvl1pPr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9pPr>
          </a:lstStyle>
          <a:p>
            <a:pPr>
              <a:spcBef>
                <a:spcPct val="50000"/>
              </a:spcBef>
              <a:buClr>
                <a:srgbClr val="73E1FF"/>
              </a:buClr>
              <a:buFontTx/>
              <a:buChar char="•"/>
              <a:defRPr/>
            </a:pPr>
            <a:endParaRPr lang="zh-CN" altLang="en-US" sz="1000" baseline="0">
              <a:solidFill>
                <a:srgbClr val="FFFFFF"/>
              </a:solidFill>
              <a:latin typeface="ZapfHumnst BT"/>
              <a:ea typeface="宋体" pitchFamily="2" charset="-122"/>
            </a:endParaRPr>
          </a:p>
        </p:txBody>
      </p:sp>
      <p:sp>
        <p:nvSpPr>
          <p:cNvPr id="4103" name="Line 7">
            <a:extLst>
              <a:ext uri="{FF2B5EF4-FFF2-40B4-BE49-F238E27FC236}">
                <a16:creationId xmlns:a16="http://schemas.microsoft.com/office/drawing/2014/main" id="{AE382986-B7A3-4569-AA21-8EDBBD7EA71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0" y="6705600"/>
            <a:ext cx="9177338" cy="0"/>
          </a:xfrm>
          <a:prstGeom prst="line">
            <a:avLst/>
          </a:prstGeom>
          <a:noFill/>
          <a:ln w="9525">
            <a:solidFill>
              <a:srgbClr val="007E9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104" name="Line 8">
            <a:extLst>
              <a:ext uri="{FF2B5EF4-FFF2-40B4-BE49-F238E27FC236}">
                <a16:creationId xmlns:a16="http://schemas.microsoft.com/office/drawing/2014/main" id="{53E96036-C77C-4F3E-8C8F-AFC68674CE2C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698500"/>
            <a:ext cx="9144000" cy="0"/>
          </a:xfrm>
          <a:prstGeom prst="line">
            <a:avLst/>
          </a:prstGeom>
          <a:noFill/>
          <a:ln w="9525">
            <a:solidFill>
              <a:srgbClr val="73E1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7428" r:id="rId1"/>
    <p:sldLayoutId id="2147487388" r:id="rId2"/>
    <p:sldLayoutId id="2147487389" r:id="rId3"/>
    <p:sldLayoutId id="2147487390" r:id="rId4"/>
    <p:sldLayoutId id="2147487391" r:id="rId5"/>
    <p:sldLayoutId id="2147487392" r:id="rId6"/>
    <p:sldLayoutId id="2147487393" r:id="rId7"/>
    <p:sldLayoutId id="2147487394" r:id="rId8"/>
    <p:sldLayoutId id="2147487395" r:id="rId9"/>
    <p:sldLayoutId id="2147487396" r:id="rId10"/>
    <p:sldLayoutId id="2147487397" r:id="rId11"/>
    <p:sldLayoutId id="2147487398" r:id="rId12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buClr>
          <a:srgbClr val="73E1FF"/>
        </a:buClr>
        <a:defRPr sz="3600">
          <a:solidFill>
            <a:srgbClr val="FFFF99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buClr>
          <a:srgbClr val="73E1FF"/>
        </a:buClr>
        <a:defRPr sz="3600">
          <a:solidFill>
            <a:srgbClr val="FFFF99"/>
          </a:solidFill>
          <a:latin typeface="Arial Narrow" pitchFamily="34" charset="0"/>
          <a:ea typeface="宋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buClr>
          <a:srgbClr val="73E1FF"/>
        </a:buClr>
        <a:defRPr sz="3600">
          <a:solidFill>
            <a:srgbClr val="FFFF99"/>
          </a:solidFill>
          <a:latin typeface="Arial Narrow" pitchFamily="34" charset="0"/>
          <a:ea typeface="宋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buClr>
          <a:srgbClr val="73E1FF"/>
        </a:buClr>
        <a:defRPr sz="3600">
          <a:solidFill>
            <a:srgbClr val="FFFF99"/>
          </a:solidFill>
          <a:latin typeface="Arial Narrow" pitchFamily="34" charset="0"/>
          <a:ea typeface="宋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buClr>
          <a:srgbClr val="73E1FF"/>
        </a:buClr>
        <a:defRPr sz="3600">
          <a:solidFill>
            <a:srgbClr val="FFFF99"/>
          </a:solidFill>
          <a:latin typeface="Arial Narrow" pitchFamily="34" charset="0"/>
          <a:ea typeface="宋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buClr>
          <a:srgbClr val="73E1FF"/>
        </a:buClr>
        <a:defRPr sz="3600">
          <a:solidFill>
            <a:srgbClr val="FFFF99"/>
          </a:solidFill>
          <a:latin typeface="Arial Narrow" pitchFamily="34" charset="0"/>
          <a:ea typeface="宋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buClr>
          <a:srgbClr val="73E1FF"/>
        </a:buClr>
        <a:defRPr sz="3600">
          <a:solidFill>
            <a:srgbClr val="FFFF99"/>
          </a:solidFill>
          <a:latin typeface="Arial Narrow" pitchFamily="34" charset="0"/>
          <a:ea typeface="宋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buClr>
          <a:srgbClr val="73E1FF"/>
        </a:buClr>
        <a:defRPr sz="3600">
          <a:solidFill>
            <a:srgbClr val="FFFF99"/>
          </a:solidFill>
          <a:latin typeface="Arial Narrow" pitchFamily="34" charset="0"/>
          <a:ea typeface="宋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buClr>
          <a:srgbClr val="73E1FF"/>
        </a:buClr>
        <a:defRPr sz="3600">
          <a:solidFill>
            <a:srgbClr val="FFFF99"/>
          </a:solidFill>
          <a:latin typeface="Arial Narrow" pitchFamily="34" charset="0"/>
          <a:ea typeface="宋体" pitchFamily="2" charset="-122"/>
        </a:defRPr>
      </a:lvl9pPr>
    </p:titleStyle>
    <p:bodyStyle>
      <a:lvl1pPr marL="339725" indent="-339725" algn="l" rtl="0" eaLnBrk="0" fontAlgn="base" hangingPunct="0">
        <a:lnSpc>
          <a:spcPct val="80000"/>
        </a:lnSpc>
        <a:spcBef>
          <a:spcPct val="30000"/>
        </a:spcBef>
        <a:spcAft>
          <a:spcPct val="0"/>
        </a:spcAft>
        <a:buClr>
          <a:srgbClr val="FFFF99"/>
        </a:buClr>
        <a:buFont typeface="Wingdings" panose="05000000000000000000" pitchFamily="2" charset="2"/>
        <a:buChar char="w"/>
        <a:defRPr sz="3200">
          <a:solidFill>
            <a:srgbClr val="FFFF99"/>
          </a:solidFill>
          <a:latin typeface="+mn-lt"/>
          <a:ea typeface="+mn-ea"/>
          <a:cs typeface="+mn-cs"/>
        </a:defRPr>
      </a:lvl1pPr>
      <a:lvl2pPr marL="682625" indent="-228600" algn="l" rtl="0" eaLnBrk="0" fontAlgn="base" hangingPunct="0">
        <a:lnSpc>
          <a:spcPct val="87000"/>
        </a:lnSpc>
        <a:spcBef>
          <a:spcPct val="30000"/>
        </a:spcBef>
        <a:spcAft>
          <a:spcPct val="0"/>
        </a:spcAft>
        <a:buClr>
          <a:srgbClr val="DDDDDD"/>
        </a:buClr>
        <a:buFont typeface="Wingdings" panose="05000000000000000000" pitchFamily="2" charset="2"/>
        <a:buChar char="§"/>
        <a:defRPr sz="2800">
          <a:solidFill>
            <a:srgbClr val="DDDDDD"/>
          </a:solidFill>
          <a:latin typeface="+mn-lt"/>
          <a:ea typeface="+mn-ea"/>
        </a:defRPr>
      </a:lvl2pPr>
      <a:lvl3pPr marL="1025525" indent="-228600" algn="l" rtl="0" eaLnBrk="0" fontAlgn="base" hangingPunct="0">
        <a:spcBef>
          <a:spcPct val="20000"/>
        </a:spcBef>
        <a:spcAft>
          <a:spcPct val="0"/>
        </a:spcAft>
        <a:buClr>
          <a:srgbClr val="73E1FF"/>
        </a:buClr>
        <a:buChar char="•"/>
        <a:defRPr sz="2800">
          <a:solidFill>
            <a:srgbClr val="73E1FF"/>
          </a:solidFill>
          <a:latin typeface="+mn-lt"/>
          <a:ea typeface="+mn-ea"/>
        </a:defRPr>
      </a:lvl3pPr>
      <a:lvl4pPr marL="1368425" indent="-228600" algn="l" rtl="0" eaLnBrk="0" fontAlgn="base" hangingPunct="0">
        <a:spcBef>
          <a:spcPct val="20000"/>
        </a:spcBef>
        <a:spcAft>
          <a:spcPct val="0"/>
        </a:spcAft>
        <a:buClr>
          <a:srgbClr val="FFFF99"/>
        </a:buClr>
        <a:buFont typeface="Wingdings" panose="05000000000000000000" pitchFamily="2" charset="2"/>
        <a:buChar char="w"/>
        <a:defRPr sz="2400">
          <a:solidFill>
            <a:srgbClr val="FFFF99"/>
          </a:solidFill>
          <a:latin typeface="+mn-lt"/>
          <a:ea typeface="+mn-ea"/>
        </a:defRPr>
      </a:lvl4pPr>
      <a:lvl5pPr marL="1711325" indent="-228600" algn="l" rtl="0" eaLnBrk="0" fontAlgn="base" hangingPunct="0">
        <a:spcBef>
          <a:spcPct val="20000"/>
        </a:spcBef>
        <a:spcAft>
          <a:spcPct val="0"/>
        </a:spcAft>
        <a:buClr>
          <a:srgbClr val="FFFF99"/>
        </a:buClr>
        <a:buChar char="•"/>
        <a:defRPr sz="2400">
          <a:solidFill>
            <a:srgbClr val="FFFF99"/>
          </a:solidFill>
          <a:latin typeface="+mn-lt"/>
          <a:ea typeface="+mn-ea"/>
        </a:defRPr>
      </a:lvl5pPr>
      <a:lvl6pPr marL="2168525" indent="-228600" algn="l" rtl="0" fontAlgn="base">
        <a:spcBef>
          <a:spcPct val="20000"/>
        </a:spcBef>
        <a:spcAft>
          <a:spcPct val="0"/>
        </a:spcAft>
        <a:buClr>
          <a:srgbClr val="FFFF99"/>
        </a:buClr>
        <a:buChar char="•"/>
        <a:defRPr sz="2400">
          <a:solidFill>
            <a:srgbClr val="FFFF99"/>
          </a:solidFill>
          <a:latin typeface="+mn-lt"/>
          <a:ea typeface="+mn-ea"/>
        </a:defRPr>
      </a:lvl6pPr>
      <a:lvl7pPr marL="2625725" indent="-228600" algn="l" rtl="0" fontAlgn="base">
        <a:spcBef>
          <a:spcPct val="20000"/>
        </a:spcBef>
        <a:spcAft>
          <a:spcPct val="0"/>
        </a:spcAft>
        <a:buClr>
          <a:srgbClr val="FFFF99"/>
        </a:buClr>
        <a:buChar char="•"/>
        <a:defRPr sz="2400">
          <a:solidFill>
            <a:srgbClr val="FFFF99"/>
          </a:solidFill>
          <a:latin typeface="+mn-lt"/>
          <a:ea typeface="+mn-ea"/>
        </a:defRPr>
      </a:lvl7pPr>
      <a:lvl8pPr marL="3082925" indent="-228600" algn="l" rtl="0" fontAlgn="base">
        <a:spcBef>
          <a:spcPct val="20000"/>
        </a:spcBef>
        <a:spcAft>
          <a:spcPct val="0"/>
        </a:spcAft>
        <a:buClr>
          <a:srgbClr val="FFFF99"/>
        </a:buClr>
        <a:buChar char="•"/>
        <a:defRPr sz="2400">
          <a:solidFill>
            <a:srgbClr val="FFFF99"/>
          </a:solidFill>
          <a:latin typeface="+mn-lt"/>
          <a:ea typeface="+mn-ea"/>
        </a:defRPr>
      </a:lvl8pPr>
      <a:lvl9pPr marL="3540125" indent="-228600" algn="l" rtl="0" fontAlgn="base">
        <a:spcBef>
          <a:spcPct val="20000"/>
        </a:spcBef>
        <a:spcAft>
          <a:spcPct val="0"/>
        </a:spcAft>
        <a:buClr>
          <a:srgbClr val="FFFF99"/>
        </a:buClr>
        <a:buChar char="•"/>
        <a:defRPr sz="2400">
          <a:solidFill>
            <a:srgbClr val="FFFF99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04B68AC5-04AF-4A70-BE7D-59AD4716B6F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76200" y="76200"/>
            <a:ext cx="8999538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Slide Title</a:t>
            </a:r>
          </a:p>
        </p:txBody>
      </p:sp>
      <p:sp>
        <p:nvSpPr>
          <p:cNvPr id="5123" name="Rectangle 3">
            <a:extLst>
              <a:ext uri="{FF2B5EF4-FFF2-40B4-BE49-F238E27FC236}">
                <a16:creationId xmlns:a16="http://schemas.microsoft.com/office/drawing/2014/main" id="{B71D80EA-807B-41CC-831C-94B52471558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361950" y="1052513"/>
            <a:ext cx="8489950" cy="5043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7950" tIns="53975" rIns="107950" bIns="5397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Articles and prepositions are not caps in titles</a:t>
            </a:r>
          </a:p>
          <a:p>
            <a:pPr lvl="1"/>
            <a:r>
              <a:rPr lang="en-US" altLang="zh-CN"/>
              <a:t>Unless, of course, the title starts with one</a:t>
            </a:r>
          </a:p>
          <a:p>
            <a:pPr lvl="2"/>
            <a:r>
              <a:rPr lang="en-US" altLang="zh-CN"/>
              <a:t>Proper names always have leading caps</a:t>
            </a:r>
          </a:p>
          <a:p>
            <a:pPr lvl="3"/>
            <a:r>
              <a:rPr lang="en-US" altLang="zh-CN"/>
              <a:t>Acronyms are always all caps</a:t>
            </a:r>
          </a:p>
          <a:p>
            <a:pPr lvl="4"/>
            <a:r>
              <a:rPr lang="en-US" altLang="zh-CN"/>
              <a:t>Fifth level</a:t>
            </a:r>
          </a:p>
          <a:p>
            <a:pPr lvl="0"/>
            <a:r>
              <a:rPr lang="en-US" altLang="zh-CN"/>
              <a:t>Capitalize the first word of all bullet items</a:t>
            </a:r>
          </a:p>
          <a:p>
            <a:pPr lvl="1"/>
            <a:r>
              <a:rPr lang="en-US" altLang="zh-CN"/>
              <a:t>This applies to sub-bullets too</a:t>
            </a:r>
          </a:p>
          <a:p>
            <a:pPr lvl="0"/>
            <a:r>
              <a:rPr lang="en-US" altLang="zh-CN"/>
              <a:t>Rose, Apex, and Ada, not ROSE, APEX, and ADA</a:t>
            </a:r>
          </a:p>
        </p:txBody>
      </p:sp>
      <p:sp>
        <p:nvSpPr>
          <p:cNvPr id="5124" name="Rectangle 4">
            <a:extLst>
              <a:ext uri="{FF2B5EF4-FFF2-40B4-BE49-F238E27FC236}">
                <a16:creationId xmlns:a16="http://schemas.microsoft.com/office/drawing/2014/main" id="{3728440E-E343-4285-92E6-D16C7CF855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" y="6491288"/>
            <a:ext cx="4662488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>
              <a:buClr>
                <a:srgbClr val="73E1FF"/>
              </a:buClr>
            </a:pPr>
            <a:r>
              <a:rPr lang="en-US" altLang="zh-CN" sz="900" baseline="0">
                <a:solidFill>
                  <a:srgbClr val="73E1FF"/>
                </a:solidFill>
                <a:ea typeface="宋体" panose="02010600030101010101" pitchFamily="2" charset="-122"/>
              </a:rPr>
              <a:t>Object Oriented Analysis and Design</a:t>
            </a:r>
          </a:p>
        </p:txBody>
      </p:sp>
      <p:sp>
        <p:nvSpPr>
          <p:cNvPr id="5125" name="Rectangle 5">
            <a:extLst>
              <a:ext uri="{FF2B5EF4-FFF2-40B4-BE49-F238E27FC236}">
                <a16:creationId xmlns:a16="http://schemas.microsoft.com/office/drawing/2014/main" id="{2C6E32E9-D983-42A2-9F04-D5BDC0C69CFC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3124200" y="6384925"/>
            <a:ext cx="2895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 anchor="ctr"/>
          <a:lstStyle>
            <a:lvl1pPr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algn="ctr">
              <a:buClr>
                <a:srgbClr val="73E1FF"/>
              </a:buClr>
            </a:pPr>
            <a:fld id="{0DAC5F03-B473-444C-AD80-43250FD0AAA6}" type="slidenum">
              <a:rPr lang="zh-CN" altLang="en-US" sz="800" baseline="0">
                <a:solidFill>
                  <a:srgbClr val="73E1FF"/>
                </a:solidFill>
                <a:ea typeface="宋体" panose="02010600030101010101" pitchFamily="2" charset="-122"/>
              </a:rPr>
              <a:pPr algn="ctr">
                <a:buClr>
                  <a:srgbClr val="73E1FF"/>
                </a:buClr>
              </a:pPr>
              <a:t>‹#›</a:t>
            </a:fld>
            <a:endParaRPr lang="en-US" altLang="zh-CN" sz="800" b="1" baseline="0">
              <a:solidFill>
                <a:srgbClr val="73E1FF"/>
              </a:solidFill>
              <a:ea typeface="宋体" panose="02010600030101010101" pitchFamily="2" charset="-122"/>
            </a:endParaRPr>
          </a:p>
        </p:txBody>
      </p:sp>
      <p:sp>
        <p:nvSpPr>
          <p:cNvPr id="5126" name="Text Box 6">
            <a:extLst>
              <a:ext uri="{FF2B5EF4-FFF2-40B4-BE49-F238E27FC236}">
                <a16:creationId xmlns:a16="http://schemas.microsoft.com/office/drawing/2014/main" id="{6F4FA842-B2A5-4DE1-80A8-F4B2A5D12F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6200" y="5943600"/>
            <a:ext cx="1371600" cy="260350"/>
          </a:xfrm>
          <a:prstGeom prst="rect">
            <a:avLst/>
          </a:prstGeom>
          <a:noFill/>
          <a:ln>
            <a:noFill/>
          </a:ln>
        </p:spPr>
        <p:txBody>
          <a:bodyPr lIns="107950" tIns="53975" rIns="107950" bIns="53975">
            <a:spAutoFit/>
          </a:bodyPr>
          <a:lstStyle>
            <a:lvl1pPr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9pPr>
          </a:lstStyle>
          <a:p>
            <a:pPr>
              <a:spcBef>
                <a:spcPct val="50000"/>
              </a:spcBef>
              <a:buClr>
                <a:srgbClr val="73E1FF"/>
              </a:buClr>
              <a:buFontTx/>
              <a:buChar char="•"/>
              <a:defRPr/>
            </a:pPr>
            <a:endParaRPr lang="zh-CN" altLang="en-US" sz="1000" baseline="0">
              <a:solidFill>
                <a:srgbClr val="FFFFFF"/>
              </a:solidFill>
              <a:latin typeface="ZapfHumnst BT"/>
              <a:ea typeface="宋体" pitchFamily="2" charset="-122"/>
            </a:endParaRPr>
          </a:p>
        </p:txBody>
      </p:sp>
      <p:sp>
        <p:nvSpPr>
          <p:cNvPr id="5127" name="Line 7">
            <a:extLst>
              <a:ext uri="{FF2B5EF4-FFF2-40B4-BE49-F238E27FC236}">
                <a16:creationId xmlns:a16="http://schemas.microsoft.com/office/drawing/2014/main" id="{6827B3BF-BDE9-4455-B614-8722D5105C8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0" y="6705600"/>
            <a:ext cx="9177338" cy="0"/>
          </a:xfrm>
          <a:prstGeom prst="line">
            <a:avLst/>
          </a:prstGeom>
          <a:noFill/>
          <a:ln w="9525">
            <a:solidFill>
              <a:srgbClr val="007E9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128" name="Line 8">
            <a:extLst>
              <a:ext uri="{FF2B5EF4-FFF2-40B4-BE49-F238E27FC236}">
                <a16:creationId xmlns:a16="http://schemas.microsoft.com/office/drawing/2014/main" id="{61CD93DB-AB55-4B5C-9139-E13B9DDA2D15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698500"/>
            <a:ext cx="9144000" cy="0"/>
          </a:xfrm>
          <a:prstGeom prst="line">
            <a:avLst/>
          </a:prstGeom>
          <a:noFill/>
          <a:ln w="9525">
            <a:solidFill>
              <a:srgbClr val="73E1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7429" r:id="rId1"/>
    <p:sldLayoutId id="2147487399" r:id="rId2"/>
    <p:sldLayoutId id="2147487400" r:id="rId3"/>
    <p:sldLayoutId id="2147487401" r:id="rId4"/>
    <p:sldLayoutId id="2147487402" r:id="rId5"/>
    <p:sldLayoutId id="2147487403" r:id="rId6"/>
    <p:sldLayoutId id="2147487404" r:id="rId7"/>
    <p:sldLayoutId id="2147487405" r:id="rId8"/>
    <p:sldLayoutId id="2147487406" r:id="rId9"/>
    <p:sldLayoutId id="2147487407" r:id="rId10"/>
    <p:sldLayoutId id="2147487408" r:id="rId11"/>
    <p:sldLayoutId id="2147487409" r:id="rId12"/>
    <p:sldLayoutId id="2147487430" r:id="rId13"/>
    <p:sldLayoutId id="2147487431" r:id="rId14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buClr>
          <a:srgbClr val="73E1FF"/>
        </a:buClr>
        <a:defRPr sz="3600">
          <a:solidFill>
            <a:srgbClr val="FFFF99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buClr>
          <a:srgbClr val="73E1FF"/>
        </a:buClr>
        <a:defRPr sz="3600">
          <a:solidFill>
            <a:srgbClr val="FFFF99"/>
          </a:solidFill>
          <a:latin typeface="Arial Narrow" pitchFamily="34" charset="0"/>
          <a:ea typeface="宋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buClr>
          <a:srgbClr val="73E1FF"/>
        </a:buClr>
        <a:defRPr sz="3600">
          <a:solidFill>
            <a:srgbClr val="FFFF99"/>
          </a:solidFill>
          <a:latin typeface="Arial Narrow" pitchFamily="34" charset="0"/>
          <a:ea typeface="宋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buClr>
          <a:srgbClr val="73E1FF"/>
        </a:buClr>
        <a:defRPr sz="3600">
          <a:solidFill>
            <a:srgbClr val="FFFF99"/>
          </a:solidFill>
          <a:latin typeface="Arial Narrow" pitchFamily="34" charset="0"/>
          <a:ea typeface="宋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buClr>
          <a:srgbClr val="73E1FF"/>
        </a:buClr>
        <a:defRPr sz="3600">
          <a:solidFill>
            <a:srgbClr val="FFFF99"/>
          </a:solidFill>
          <a:latin typeface="Arial Narrow" pitchFamily="34" charset="0"/>
          <a:ea typeface="宋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buClr>
          <a:srgbClr val="73E1FF"/>
        </a:buClr>
        <a:defRPr sz="3600">
          <a:solidFill>
            <a:srgbClr val="FFFF99"/>
          </a:solidFill>
          <a:latin typeface="Arial Narrow" pitchFamily="34" charset="0"/>
          <a:ea typeface="宋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buClr>
          <a:srgbClr val="73E1FF"/>
        </a:buClr>
        <a:defRPr sz="3600">
          <a:solidFill>
            <a:srgbClr val="FFFF99"/>
          </a:solidFill>
          <a:latin typeface="Arial Narrow" pitchFamily="34" charset="0"/>
          <a:ea typeface="宋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buClr>
          <a:srgbClr val="73E1FF"/>
        </a:buClr>
        <a:defRPr sz="3600">
          <a:solidFill>
            <a:srgbClr val="FFFF99"/>
          </a:solidFill>
          <a:latin typeface="Arial Narrow" pitchFamily="34" charset="0"/>
          <a:ea typeface="宋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buClr>
          <a:srgbClr val="73E1FF"/>
        </a:buClr>
        <a:defRPr sz="3600">
          <a:solidFill>
            <a:srgbClr val="FFFF99"/>
          </a:solidFill>
          <a:latin typeface="Arial Narrow" pitchFamily="34" charset="0"/>
          <a:ea typeface="宋体" pitchFamily="2" charset="-122"/>
        </a:defRPr>
      </a:lvl9pPr>
    </p:titleStyle>
    <p:bodyStyle>
      <a:lvl1pPr marL="339725" indent="-339725" algn="l" rtl="0" eaLnBrk="0" fontAlgn="base" hangingPunct="0">
        <a:lnSpc>
          <a:spcPct val="80000"/>
        </a:lnSpc>
        <a:spcBef>
          <a:spcPct val="30000"/>
        </a:spcBef>
        <a:spcAft>
          <a:spcPct val="0"/>
        </a:spcAft>
        <a:buClr>
          <a:srgbClr val="FFFF99"/>
        </a:buClr>
        <a:buFont typeface="Wingdings" panose="05000000000000000000" pitchFamily="2" charset="2"/>
        <a:buChar char="w"/>
        <a:defRPr sz="3200">
          <a:solidFill>
            <a:srgbClr val="FFFF99"/>
          </a:solidFill>
          <a:latin typeface="+mn-lt"/>
          <a:ea typeface="+mn-ea"/>
          <a:cs typeface="+mn-cs"/>
        </a:defRPr>
      </a:lvl1pPr>
      <a:lvl2pPr marL="682625" indent="-228600" algn="l" rtl="0" eaLnBrk="0" fontAlgn="base" hangingPunct="0">
        <a:lnSpc>
          <a:spcPct val="87000"/>
        </a:lnSpc>
        <a:spcBef>
          <a:spcPct val="30000"/>
        </a:spcBef>
        <a:spcAft>
          <a:spcPct val="0"/>
        </a:spcAft>
        <a:buClr>
          <a:srgbClr val="DDDDDD"/>
        </a:buClr>
        <a:buFont typeface="Wingdings" panose="05000000000000000000" pitchFamily="2" charset="2"/>
        <a:buChar char="§"/>
        <a:defRPr sz="2800">
          <a:solidFill>
            <a:srgbClr val="DDDDDD"/>
          </a:solidFill>
          <a:latin typeface="+mn-lt"/>
          <a:ea typeface="+mn-ea"/>
        </a:defRPr>
      </a:lvl2pPr>
      <a:lvl3pPr marL="1025525" indent="-228600" algn="l" rtl="0" eaLnBrk="0" fontAlgn="base" hangingPunct="0">
        <a:spcBef>
          <a:spcPct val="20000"/>
        </a:spcBef>
        <a:spcAft>
          <a:spcPct val="0"/>
        </a:spcAft>
        <a:buClr>
          <a:srgbClr val="73E1FF"/>
        </a:buClr>
        <a:buChar char="•"/>
        <a:defRPr sz="2800">
          <a:solidFill>
            <a:srgbClr val="73E1FF"/>
          </a:solidFill>
          <a:latin typeface="+mn-lt"/>
          <a:ea typeface="+mn-ea"/>
        </a:defRPr>
      </a:lvl3pPr>
      <a:lvl4pPr marL="1368425" indent="-228600" algn="l" rtl="0" eaLnBrk="0" fontAlgn="base" hangingPunct="0">
        <a:spcBef>
          <a:spcPct val="20000"/>
        </a:spcBef>
        <a:spcAft>
          <a:spcPct val="0"/>
        </a:spcAft>
        <a:buClr>
          <a:srgbClr val="FFFF99"/>
        </a:buClr>
        <a:buFont typeface="Wingdings" panose="05000000000000000000" pitchFamily="2" charset="2"/>
        <a:buChar char="w"/>
        <a:defRPr sz="2400">
          <a:solidFill>
            <a:srgbClr val="FFFF99"/>
          </a:solidFill>
          <a:latin typeface="+mn-lt"/>
          <a:ea typeface="+mn-ea"/>
        </a:defRPr>
      </a:lvl4pPr>
      <a:lvl5pPr marL="1711325" indent="-228600" algn="l" rtl="0" eaLnBrk="0" fontAlgn="base" hangingPunct="0">
        <a:spcBef>
          <a:spcPct val="20000"/>
        </a:spcBef>
        <a:spcAft>
          <a:spcPct val="0"/>
        </a:spcAft>
        <a:buClr>
          <a:srgbClr val="FFFF99"/>
        </a:buClr>
        <a:buChar char="•"/>
        <a:defRPr sz="2400">
          <a:solidFill>
            <a:srgbClr val="FFFF99"/>
          </a:solidFill>
          <a:latin typeface="+mn-lt"/>
          <a:ea typeface="+mn-ea"/>
        </a:defRPr>
      </a:lvl5pPr>
      <a:lvl6pPr marL="2168525" indent="-228600" algn="l" rtl="0" fontAlgn="base">
        <a:spcBef>
          <a:spcPct val="20000"/>
        </a:spcBef>
        <a:spcAft>
          <a:spcPct val="0"/>
        </a:spcAft>
        <a:buClr>
          <a:srgbClr val="FFFF99"/>
        </a:buClr>
        <a:buChar char="•"/>
        <a:defRPr sz="2400">
          <a:solidFill>
            <a:srgbClr val="FFFF99"/>
          </a:solidFill>
          <a:latin typeface="+mn-lt"/>
          <a:ea typeface="+mn-ea"/>
        </a:defRPr>
      </a:lvl6pPr>
      <a:lvl7pPr marL="2625725" indent="-228600" algn="l" rtl="0" fontAlgn="base">
        <a:spcBef>
          <a:spcPct val="20000"/>
        </a:spcBef>
        <a:spcAft>
          <a:spcPct val="0"/>
        </a:spcAft>
        <a:buClr>
          <a:srgbClr val="FFFF99"/>
        </a:buClr>
        <a:buChar char="•"/>
        <a:defRPr sz="2400">
          <a:solidFill>
            <a:srgbClr val="FFFF99"/>
          </a:solidFill>
          <a:latin typeface="+mn-lt"/>
          <a:ea typeface="+mn-ea"/>
        </a:defRPr>
      </a:lvl7pPr>
      <a:lvl8pPr marL="3082925" indent="-228600" algn="l" rtl="0" fontAlgn="base">
        <a:spcBef>
          <a:spcPct val="20000"/>
        </a:spcBef>
        <a:spcAft>
          <a:spcPct val="0"/>
        </a:spcAft>
        <a:buClr>
          <a:srgbClr val="FFFF99"/>
        </a:buClr>
        <a:buChar char="•"/>
        <a:defRPr sz="2400">
          <a:solidFill>
            <a:srgbClr val="FFFF99"/>
          </a:solidFill>
          <a:latin typeface="+mn-lt"/>
          <a:ea typeface="+mn-ea"/>
        </a:defRPr>
      </a:lvl8pPr>
      <a:lvl9pPr marL="3540125" indent="-228600" algn="l" rtl="0" fontAlgn="base">
        <a:spcBef>
          <a:spcPct val="20000"/>
        </a:spcBef>
        <a:spcAft>
          <a:spcPct val="0"/>
        </a:spcAft>
        <a:buClr>
          <a:srgbClr val="FFFF99"/>
        </a:buClr>
        <a:buChar char="•"/>
        <a:defRPr sz="2400">
          <a:solidFill>
            <a:srgbClr val="FFFF99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:a16="http://schemas.microsoft.com/office/drawing/2014/main" id="{697568AA-7FEF-46D9-B14F-8B5492C933C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76200" y="76200"/>
            <a:ext cx="8999538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Slide Title</a:t>
            </a:r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5CD52DB3-E57C-4B1E-92C0-E60247E890B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361950" y="1052513"/>
            <a:ext cx="8489950" cy="5043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7950" tIns="53975" rIns="107950" bIns="5397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Articles and prepositions are not caps in titles</a:t>
            </a:r>
          </a:p>
          <a:p>
            <a:pPr lvl="1"/>
            <a:r>
              <a:rPr lang="en-US" altLang="zh-CN"/>
              <a:t>Unless, of course, the title starts with one</a:t>
            </a:r>
          </a:p>
          <a:p>
            <a:pPr lvl="2"/>
            <a:r>
              <a:rPr lang="en-US" altLang="zh-CN"/>
              <a:t>Proper names always have leading caps</a:t>
            </a:r>
          </a:p>
          <a:p>
            <a:pPr lvl="3"/>
            <a:r>
              <a:rPr lang="en-US" altLang="zh-CN"/>
              <a:t>Acronyms are always all caps</a:t>
            </a:r>
          </a:p>
          <a:p>
            <a:pPr lvl="4"/>
            <a:r>
              <a:rPr lang="en-US" altLang="zh-CN"/>
              <a:t>Fifth level</a:t>
            </a:r>
          </a:p>
          <a:p>
            <a:pPr lvl="0"/>
            <a:r>
              <a:rPr lang="en-US" altLang="zh-CN"/>
              <a:t>Capitalize the first word of all bullet items</a:t>
            </a:r>
          </a:p>
          <a:p>
            <a:pPr lvl="1"/>
            <a:r>
              <a:rPr lang="en-US" altLang="zh-CN"/>
              <a:t>This applies to sub-bullets too</a:t>
            </a:r>
          </a:p>
          <a:p>
            <a:pPr lvl="0"/>
            <a:r>
              <a:rPr lang="en-US" altLang="zh-CN"/>
              <a:t>Rose, Apex, and Ada, not ROSE, APEX, and ADA</a:t>
            </a:r>
          </a:p>
        </p:txBody>
      </p:sp>
      <p:sp>
        <p:nvSpPr>
          <p:cNvPr id="6148" name="Rectangle 4">
            <a:extLst>
              <a:ext uri="{FF2B5EF4-FFF2-40B4-BE49-F238E27FC236}">
                <a16:creationId xmlns:a16="http://schemas.microsoft.com/office/drawing/2014/main" id="{EFECD73B-4A85-492B-9D00-594B392D8B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" y="6491288"/>
            <a:ext cx="4662488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>
              <a:buClr>
                <a:srgbClr val="73E1FF"/>
              </a:buClr>
            </a:pPr>
            <a:r>
              <a:rPr lang="en-US" altLang="zh-CN" sz="900" baseline="0">
                <a:solidFill>
                  <a:srgbClr val="73E1FF"/>
                </a:solidFill>
                <a:ea typeface="宋体" panose="02010600030101010101" pitchFamily="2" charset="-122"/>
              </a:rPr>
              <a:t>Object Oriented Analysis and Design</a:t>
            </a:r>
          </a:p>
        </p:txBody>
      </p:sp>
      <p:sp>
        <p:nvSpPr>
          <p:cNvPr id="6149" name="Rectangle 5">
            <a:extLst>
              <a:ext uri="{FF2B5EF4-FFF2-40B4-BE49-F238E27FC236}">
                <a16:creationId xmlns:a16="http://schemas.microsoft.com/office/drawing/2014/main" id="{A177DC43-114D-404B-9ABD-370927FF7AA7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3124200" y="6384925"/>
            <a:ext cx="2895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 anchor="ctr"/>
          <a:lstStyle>
            <a:lvl1pPr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algn="ctr">
              <a:buClr>
                <a:srgbClr val="73E1FF"/>
              </a:buClr>
            </a:pPr>
            <a:fld id="{DA2165EF-CE7D-4F66-B2A3-6E28BA79448B}" type="slidenum">
              <a:rPr lang="zh-CN" altLang="en-US" sz="800" baseline="0">
                <a:solidFill>
                  <a:srgbClr val="73E1FF"/>
                </a:solidFill>
                <a:ea typeface="宋体" panose="02010600030101010101" pitchFamily="2" charset="-122"/>
              </a:rPr>
              <a:pPr algn="ctr">
                <a:buClr>
                  <a:srgbClr val="73E1FF"/>
                </a:buClr>
              </a:pPr>
              <a:t>‹#›</a:t>
            </a:fld>
            <a:endParaRPr lang="en-US" altLang="zh-CN" sz="800" b="1" baseline="0">
              <a:solidFill>
                <a:srgbClr val="73E1FF"/>
              </a:solidFill>
              <a:ea typeface="宋体" panose="02010600030101010101" pitchFamily="2" charset="-122"/>
            </a:endParaRPr>
          </a:p>
        </p:txBody>
      </p:sp>
      <p:sp>
        <p:nvSpPr>
          <p:cNvPr id="6150" name="Text Box 6">
            <a:extLst>
              <a:ext uri="{FF2B5EF4-FFF2-40B4-BE49-F238E27FC236}">
                <a16:creationId xmlns:a16="http://schemas.microsoft.com/office/drawing/2014/main" id="{C519B22E-3CA7-412C-86C5-AB082195A7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6200" y="5943600"/>
            <a:ext cx="1371600" cy="260350"/>
          </a:xfrm>
          <a:prstGeom prst="rect">
            <a:avLst/>
          </a:prstGeom>
          <a:noFill/>
          <a:ln>
            <a:noFill/>
          </a:ln>
        </p:spPr>
        <p:txBody>
          <a:bodyPr lIns="107950" tIns="53975" rIns="107950" bIns="53975">
            <a:spAutoFit/>
          </a:bodyPr>
          <a:lstStyle>
            <a:lvl1pPr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itchFamily="34" charset="0"/>
                <a:ea typeface="楷体_GB2312" pitchFamily="49" charset="-122"/>
              </a:defRPr>
            </a:lvl9pPr>
          </a:lstStyle>
          <a:p>
            <a:pPr>
              <a:spcBef>
                <a:spcPct val="50000"/>
              </a:spcBef>
              <a:buClr>
                <a:srgbClr val="73E1FF"/>
              </a:buClr>
              <a:buFontTx/>
              <a:buChar char="•"/>
              <a:defRPr/>
            </a:pPr>
            <a:endParaRPr lang="zh-CN" altLang="en-US" sz="1000" baseline="0">
              <a:solidFill>
                <a:srgbClr val="FFFFFF"/>
              </a:solidFill>
              <a:latin typeface="ZapfHumnst BT"/>
              <a:ea typeface="宋体" pitchFamily="2" charset="-122"/>
            </a:endParaRPr>
          </a:p>
        </p:txBody>
      </p:sp>
      <p:sp>
        <p:nvSpPr>
          <p:cNvPr id="6151" name="Line 7">
            <a:extLst>
              <a:ext uri="{FF2B5EF4-FFF2-40B4-BE49-F238E27FC236}">
                <a16:creationId xmlns:a16="http://schemas.microsoft.com/office/drawing/2014/main" id="{B8F9C696-F102-480B-A9E5-018F3D7C049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0" y="6705600"/>
            <a:ext cx="9177338" cy="0"/>
          </a:xfrm>
          <a:prstGeom prst="line">
            <a:avLst/>
          </a:prstGeom>
          <a:noFill/>
          <a:ln w="9525">
            <a:solidFill>
              <a:srgbClr val="007E9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152" name="Line 8">
            <a:extLst>
              <a:ext uri="{FF2B5EF4-FFF2-40B4-BE49-F238E27FC236}">
                <a16:creationId xmlns:a16="http://schemas.microsoft.com/office/drawing/2014/main" id="{127D8DE0-F951-4B80-9876-A15F38223B21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698500"/>
            <a:ext cx="9144000" cy="0"/>
          </a:xfrm>
          <a:prstGeom prst="line">
            <a:avLst/>
          </a:prstGeom>
          <a:noFill/>
          <a:ln w="9525">
            <a:solidFill>
              <a:srgbClr val="73E1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7432" r:id="rId1"/>
    <p:sldLayoutId id="2147487410" r:id="rId2"/>
    <p:sldLayoutId id="2147487411" r:id="rId3"/>
    <p:sldLayoutId id="2147487412" r:id="rId4"/>
    <p:sldLayoutId id="2147487413" r:id="rId5"/>
    <p:sldLayoutId id="2147487414" r:id="rId6"/>
    <p:sldLayoutId id="2147487415" r:id="rId7"/>
    <p:sldLayoutId id="2147487416" r:id="rId8"/>
    <p:sldLayoutId id="2147487417" r:id="rId9"/>
    <p:sldLayoutId id="2147487418" r:id="rId10"/>
    <p:sldLayoutId id="2147487419" r:id="rId11"/>
    <p:sldLayoutId id="2147487420" r:id="rId12"/>
    <p:sldLayoutId id="2147487433" r:id="rId13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buClr>
          <a:srgbClr val="73E1FF"/>
        </a:buClr>
        <a:defRPr sz="3600">
          <a:solidFill>
            <a:srgbClr val="FFFF99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buClr>
          <a:srgbClr val="73E1FF"/>
        </a:buClr>
        <a:defRPr sz="3600">
          <a:solidFill>
            <a:srgbClr val="FFFF99"/>
          </a:solidFill>
          <a:latin typeface="Arial Narrow" pitchFamily="34" charset="0"/>
          <a:ea typeface="宋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buClr>
          <a:srgbClr val="73E1FF"/>
        </a:buClr>
        <a:defRPr sz="3600">
          <a:solidFill>
            <a:srgbClr val="FFFF99"/>
          </a:solidFill>
          <a:latin typeface="Arial Narrow" pitchFamily="34" charset="0"/>
          <a:ea typeface="宋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buClr>
          <a:srgbClr val="73E1FF"/>
        </a:buClr>
        <a:defRPr sz="3600">
          <a:solidFill>
            <a:srgbClr val="FFFF99"/>
          </a:solidFill>
          <a:latin typeface="Arial Narrow" pitchFamily="34" charset="0"/>
          <a:ea typeface="宋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buClr>
          <a:srgbClr val="73E1FF"/>
        </a:buClr>
        <a:defRPr sz="3600">
          <a:solidFill>
            <a:srgbClr val="FFFF99"/>
          </a:solidFill>
          <a:latin typeface="Arial Narrow" pitchFamily="34" charset="0"/>
          <a:ea typeface="宋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buClr>
          <a:srgbClr val="73E1FF"/>
        </a:buClr>
        <a:defRPr sz="3600">
          <a:solidFill>
            <a:srgbClr val="FFFF99"/>
          </a:solidFill>
          <a:latin typeface="Arial Narrow" pitchFamily="34" charset="0"/>
          <a:ea typeface="宋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buClr>
          <a:srgbClr val="73E1FF"/>
        </a:buClr>
        <a:defRPr sz="3600">
          <a:solidFill>
            <a:srgbClr val="FFFF99"/>
          </a:solidFill>
          <a:latin typeface="Arial Narrow" pitchFamily="34" charset="0"/>
          <a:ea typeface="宋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buClr>
          <a:srgbClr val="73E1FF"/>
        </a:buClr>
        <a:defRPr sz="3600">
          <a:solidFill>
            <a:srgbClr val="FFFF99"/>
          </a:solidFill>
          <a:latin typeface="Arial Narrow" pitchFamily="34" charset="0"/>
          <a:ea typeface="宋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buClr>
          <a:srgbClr val="73E1FF"/>
        </a:buClr>
        <a:defRPr sz="3600">
          <a:solidFill>
            <a:srgbClr val="FFFF99"/>
          </a:solidFill>
          <a:latin typeface="Arial Narrow" pitchFamily="34" charset="0"/>
          <a:ea typeface="宋体" pitchFamily="2" charset="-122"/>
        </a:defRPr>
      </a:lvl9pPr>
    </p:titleStyle>
    <p:bodyStyle>
      <a:lvl1pPr marL="339725" indent="-339725" algn="l" rtl="0" eaLnBrk="0" fontAlgn="base" hangingPunct="0">
        <a:lnSpc>
          <a:spcPct val="80000"/>
        </a:lnSpc>
        <a:spcBef>
          <a:spcPct val="30000"/>
        </a:spcBef>
        <a:spcAft>
          <a:spcPct val="0"/>
        </a:spcAft>
        <a:buClr>
          <a:srgbClr val="FFFF99"/>
        </a:buClr>
        <a:buFont typeface="Wingdings" panose="05000000000000000000" pitchFamily="2" charset="2"/>
        <a:buChar char="w"/>
        <a:defRPr sz="3200">
          <a:solidFill>
            <a:srgbClr val="FFFF99"/>
          </a:solidFill>
          <a:latin typeface="+mn-lt"/>
          <a:ea typeface="+mn-ea"/>
          <a:cs typeface="+mn-cs"/>
        </a:defRPr>
      </a:lvl1pPr>
      <a:lvl2pPr marL="682625" indent="-228600" algn="l" rtl="0" eaLnBrk="0" fontAlgn="base" hangingPunct="0">
        <a:lnSpc>
          <a:spcPct val="87000"/>
        </a:lnSpc>
        <a:spcBef>
          <a:spcPct val="30000"/>
        </a:spcBef>
        <a:spcAft>
          <a:spcPct val="0"/>
        </a:spcAft>
        <a:buClr>
          <a:srgbClr val="DDDDDD"/>
        </a:buClr>
        <a:buFont typeface="Wingdings" panose="05000000000000000000" pitchFamily="2" charset="2"/>
        <a:buChar char="§"/>
        <a:defRPr sz="2800">
          <a:solidFill>
            <a:srgbClr val="DDDDDD"/>
          </a:solidFill>
          <a:latin typeface="+mn-lt"/>
          <a:ea typeface="+mn-ea"/>
        </a:defRPr>
      </a:lvl2pPr>
      <a:lvl3pPr marL="1025525" indent="-228600" algn="l" rtl="0" eaLnBrk="0" fontAlgn="base" hangingPunct="0">
        <a:spcBef>
          <a:spcPct val="20000"/>
        </a:spcBef>
        <a:spcAft>
          <a:spcPct val="0"/>
        </a:spcAft>
        <a:buClr>
          <a:srgbClr val="73E1FF"/>
        </a:buClr>
        <a:buChar char="•"/>
        <a:defRPr sz="2800">
          <a:solidFill>
            <a:srgbClr val="73E1FF"/>
          </a:solidFill>
          <a:latin typeface="+mn-lt"/>
          <a:ea typeface="+mn-ea"/>
        </a:defRPr>
      </a:lvl3pPr>
      <a:lvl4pPr marL="1368425" indent="-228600" algn="l" rtl="0" eaLnBrk="0" fontAlgn="base" hangingPunct="0">
        <a:spcBef>
          <a:spcPct val="20000"/>
        </a:spcBef>
        <a:spcAft>
          <a:spcPct val="0"/>
        </a:spcAft>
        <a:buClr>
          <a:srgbClr val="FFFF99"/>
        </a:buClr>
        <a:buFont typeface="Wingdings" panose="05000000000000000000" pitchFamily="2" charset="2"/>
        <a:buChar char="w"/>
        <a:defRPr sz="2400">
          <a:solidFill>
            <a:srgbClr val="FFFF99"/>
          </a:solidFill>
          <a:latin typeface="+mn-lt"/>
          <a:ea typeface="+mn-ea"/>
        </a:defRPr>
      </a:lvl4pPr>
      <a:lvl5pPr marL="1711325" indent="-228600" algn="l" rtl="0" eaLnBrk="0" fontAlgn="base" hangingPunct="0">
        <a:spcBef>
          <a:spcPct val="20000"/>
        </a:spcBef>
        <a:spcAft>
          <a:spcPct val="0"/>
        </a:spcAft>
        <a:buClr>
          <a:srgbClr val="FFFF99"/>
        </a:buClr>
        <a:buChar char="•"/>
        <a:defRPr sz="2400">
          <a:solidFill>
            <a:srgbClr val="FFFF99"/>
          </a:solidFill>
          <a:latin typeface="+mn-lt"/>
          <a:ea typeface="+mn-ea"/>
        </a:defRPr>
      </a:lvl5pPr>
      <a:lvl6pPr marL="2168525" indent="-228600" algn="l" rtl="0" fontAlgn="base">
        <a:spcBef>
          <a:spcPct val="20000"/>
        </a:spcBef>
        <a:spcAft>
          <a:spcPct val="0"/>
        </a:spcAft>
        <a:buClr>
          <a:srgbClr val="FFFF99"/>
        </a:buClr>
        <a:buChar char="•"/>
        <a:defRPr sz="2400">
          <a:solidFill>
            <a:srgbClr val="FFFF99"/>
          </a:solidFill>
          <a:latin typeface="+mn-lt"/>
          <a:ea typeface="+mn-ea"/>
        </a:defRPr>
      </a:lvl6pPr>
      <a:lvl7pPr marL="2625725" indent="-228600" algn="l" rtl="0" fontAlgn="base">
        <a:spcBef>
          <a:spcPct val="20000"/>
        </a:spcBef>
        <a:spcAft>
          <a:spcPct val="0"/>
        </a:spcAft>
        <a:buClr>
          <a:srgbClr val="FFFF99"/>
        </a:buClr>
        <a:buChar char="•"/>
        <a:defRPr sz="2400">
          <a:solidFill>
            <a:srgbClr val="FFFF99"/>
          </a:solidFill>
          <a:latin typeface="+mn-lt"/>
          <a:ea typeface="+mn-ea"/>
        </a:defRPr>
      </a:lvl7pPr>
      <a:lvl8pPr marL="3082925" indent="-228600" algn="l" rtl="0" fontAlgn="base">
        <a:spcBef>
          <a:spcPct val="20000"/>
        </a:spcBef>
        <a:spcAft>
          <a:spcPct val="0"/>
        </a:spcAft>
        <a:buClr>
          <a:srgbClr val="FFFF99"/>
        </a:buClr>
        <a:buChar char="•"/>
        <a:defRPr sz="2400">
          <a:solidFill>
            <a:srgbClr val="FFFF99"/>
          </a:solidFill>
          <a:latin typeface="+mn-lt"/>
          <a:ea typeface="+mn-ea"/>
        </a:defRPr>
      </a:lvl8pPr>
      <a:lvl9pPr marL="3540125" indent="-228600" algn="l" rtl="0" fontAlgn="base">
        <a:spcBef>
          <a:spcPct val="20000"/>
        </a:spcBef>
        <a:spcAft>
          <a:spcPct val="0"/>
        </a:spcAft>
        <a:buClr>
          <a:srgbClr val="FFFF99"/>
        </a:buClr>
        <a:buChar char="•"/>
        <a:defRPr sz="2400">
          <a:solidFill>
            <a:srgbClr val="FFFF99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1.xml" 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 /><Relationship Id="rId1" Type="http://schemas.openxmlformats.org/officeDocument/2006/relationships/slideLayout" Target="../slideLayouts/slideLayout2.xml" 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 /><Relationship Id="rId1" Type="http://schemas.openxmlformats.org/officeDocument/2006/relationships/slideLayout" Target="../slideLayouts/slideLayout2.xml" 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 /><Relationship Id="rId1" Type="http://schemas.openxmlformats.org/officeDocument/2006/relationships/slideLayout" Target="../slideLayouts/slideLayout2.xml" 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 /><Relationship Id="rId1" Type="http://schemas.openxmlformats.org/officeDocument/2006/relationships/slideLayout" Target="../slideLayouts/slideLayout2.xml" 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wmf" /><Relationship Id="rId1" Type="http://schemas.openxmlformats.org/officeDocument/2006/relationships/slideLayout" Target="../slideLayouts/slideLayout2.xml" 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 /><Relationship Id="rId1" Type="http://schemas.openxmlformats.org/officeDocument/2006/relationships/slideLayout" Target="../slideLayouts/slideLayout2.xml" 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 /><Relationship Id="rId1" Type="http://schemas.openxmlformats.org/officeDocument/2006/relationships/slideLayout" Target="../slideLayouts/slideLayout2.xml" 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 /><Relationship Id="rId1" Type="http://schemas.openxmlformats.org/officeDocument/2006/relationships/slideLayout" Target="../slideLayouts/slideLayout2.xml" 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 /><Relationship Id="rId1" Type="http://schemas.openxmlformats.org/officeDocument/2006/relationships/slideLayout" Target="../slideLayouts/slideLayout2.xml" 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 /><Relationship Id="rId2" Type="http://schemas.openxmlformats.org/officeDocument/2006/relationships/image" Target="../media/image8.png" /><Relationship Id="rId1" Type="http://schemas.openxmlformats.org/officeDocument/2006/relationships/slideLayout" Target="../slideLayouts/slideLayout2.xml" /><Relationship Id="rId4" Type="http://schemas.openxmlformats.org/officeDocument/2006/relationships/image" Target="../media/image10.png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 /><Relationship Id="rId2" Type="http://schemas.openxmlformats.org/officeDocument/2006/relationships/image" Target="../media/image11.png" /><Relationship Id="rId1" Type="http://schemas.openxmlformats.org/officeDocument/2006/relationships/slideLayout" Target="../slideLayouts/slideLayout2.xml" /><Relationship Id="rId4" Type="http://schemas.openxmlformats.org/officeDocument/2006/relationships/image" Target="../media/image13.png" 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 /><Relationship Id="rId1" Type="http://schemas.openxmlformats.org/officeDocument/2006/relationships/slideLayout" Target="../slideLayouts/slideLayout2.xml" 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 /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>
            <a:extLst>
              <a:ext uri="{FF2B5EF4-FFF2-40B4-BE49-F238E27FC236}">
                <a16:creationId xmlns:a16="http://schemas.microsoft.com/office/drawing/2014/main" id="{9CB92512-B896-448D-8686-CB19CF4E96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96988" y="438150"/>
            <a:ext cx="6985000" cy="2584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>
            <a:lvl1pPr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20483" name="Rectangle 4">
            <a:extLst>
              <a:ext uri="{FF2B5EF4-FFF2-40B4-BE49-F238E27FC236}">
                <a16:creationId xmlns:a16="http://schemas.microsoft.com/office/drawing/2014/main" id="{01DC1183-F007-4563-BC92-6A6A8C2F3BC3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zh-CN" altLang="en-US" b="1">
                <a:solidFill>
                  <a:srgbClr val="000099"/>
                </a:solidFill>
              </a:rPr>
              <a:t>业务建模（</a:t>
            </a:r>
            <a:r>
              <a:rPr lang="en-US" altLang="zh-CN" b="1">
                <a:solidFill>
                  <a:srgbClr val="FF0000"/>
                </a:solidFill>
              </a:rPr>
              <a:t>E</a:t>
            </a:r>
            <a:r>
              <a:rPr lang="en-US" altLang="zh-CN" b="1">
                <a:solidFill>
                  <a:srgbClr val="000099"/>
                </a:solidFill>
              </a:rPr>
              <a:t>nterprise </a:t>
            </a:r>
            <a:r>
              <a:rPr lang="en-US" altLang="zh-CN" b="1">
                <a:solidFill>
                  <a:srgbClr val="FF0000"/>
                </a:solidFill>
              </a:rPr>
              <a:t>M</a:t>
            </a:r>
            <a:r>
              <a:rPr lang="en-US" altLang="zh-CN" b="1">
                <a:solidFill>
                  <a:srgbClr val="000099"/>
                </a:solidFill>
              </a:rPr>
              <a:t>odeling, </a:t>
            </a:r>
            <a:r>
              <a:rPr lang="en-US" altLang="zh-CN" b="1">
                <a:solidFill>
                  <a:srgbClr val="FF0000"/>
                </a:solidFill>
              </a:rPr>
              <a:t>EM</a:t>
            </a:r>
            <a:r>
              <a:rPr lang="zh-CN" altLang="en-US" b="1">
                <a:solidFill>
                  <a:srgbClr val="000099"/>
                </a:solidFill>
              </a:rPr>
              <a:t>）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标题 1">
            <a:extLst>
              <a:ext uri="{FF2B5EF4-FFF2-40B4-BE49-F238E27FC236}">
                <a16:creationId xmlns:a16="http://schemas.microsoft.com/office/drawing/2014/main" id="{F50B3A90-7790-4BFC-BEF4-B7A1476D0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纲要</a:t>
            </a:r>
          </a:p>
        </p:txBody>
      </p:sp>
      <p:sp>
        <p:nvSpPr>
          <p:cNvPr id="29699" name="内容占位符 2">
            <a:extLst>
              <a:ext uri="{FF2B5EF4-FFF2-40B4-BE49-F238E27FC236}">
                <a16:creationId xmlns:a16="http://schemas.microsoft.com/office/drawing/2014/main" id="{ACA5F698-76C4-4E7D-B0A3-A40A6770AE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b="1">
                <a:solidFill>
                  <a:schemeClr val="bg2"/>
                </a:solidFill>
              </a:rPr>
              <a:t>为什么需要</a:t>
            </a:r>
            <a:r>
              <a:rPr lang="en-US" altLang="zh-CN" b="1">
                <a:solidFill>
                  <a:schemeClr val="bg2"/>
                </a:solidFill>
              </a:rPr>
              <a:t>EM</a:t>
            </a:r>
            <a:r>
              <a:rPr lang="zh-CN" altLang="en-US" b="1">
                <a:solidFill>
                  <a:schemeClr val="bg2"/>
                </a:solidFill>
              </a:rPr>
              <a:t>？</a:t>
            </a:r>
            <a:endParaRPr lang="en-US" altLang="zh-CN" b="1">
              <a:solidFill>
                <a:schemeClr val="bg2"/>
              </a:solidFill>
            </a:endParaRPr>
          </a:p>
          <a:p>
            <a:r>
              <a:rPr lang="zh-CN" altLang="en-US" b="1">
                <a:solidFill>
                  <a:srgbClr val="FF0000"/>
                </a:solidFill>
              </a:rPr>
              <a:t>基于</a:t>
            </a:r>
            <a:r>
              <a:rPr lang="en-US" altLang="zh-CN" b="1">
                <a:solidFill>
                  <a:srgbClr val="FF0000"/>
                </a:solidFill>
              </a:rPr>
              <a:t>Agent</a:t>
            </a:r>
            <a:r>
              <a:rPr lang="zh-CN" altLang="en-US" b="1">
                <a:solidFill>
                  <a:srgbClr val="FF0000"/>
                </a:solidFill>
              </a:rPr>
              <a:t>的</a:t>
            </a:r>
            <a:r>
              <a:rPr lang="en-US" altLang="zh-CN" b="1">
                <a:solidFill>
                  <a:srgbClr val="FF0000"/>
                </a:solidFill>
              </a:rPr>
              <a:t>EM</a:t>
            </a:r>
          </a:p>
          <a:p>
            <a:r>
              <a:rPr lang="zh-CN" altLang="en-US"/>
              <a:t>基于</a:t>
            </a:r>
            <a:r>
              <a:rPr lang="en-US" altLang="zh-CN"/>
              <a:t>UML</a:t>
            </a:r>
            <a:r>
              <a:rPr lang="zh-CN" altLang="en-US"/>
              <a:t>的业务建模（</a:t>
            </a:r>
            <a:r>
              <a:rPr lang="en-US" altLang="zh-CN"/>
              <a:t>Business modeling</a:t>
            </a:r>
            <a:r>
              <a:rPr lang="zh-CN" altLang="en-US"/>
              <a:t>）</a:t>
            </a:r>
            <a:endParaRPr lang="en-US" altLang="zh-CN"/>
          </a:p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F4819D5-834D-4C30-B848-02DF93E8F5F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eaLnBrk="1" hangingPunct="1"/>
            <a:fld id="{1AE23C31-F339-42F8-B19D-D8D4B00AD187}" type="slidenum">
              <a:rPr lang="en-US" altLang="en-US" sz="1000" baseline="0"/>
              <a:pPr eaLnBrk="1" hangingPunct="1"/>
              <a:t>10</a:t>
            </a:fld>
            <a:endParaRPr lang="en-US" altLang="en-US" sz="1000" baseline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标题 1">
            <a:extLst>
              <a:ext uri="{FF2B5EF4-FFF2-40B4-BE49-F238E27FC236}">
                <a16:creationId xmlns:a16="http://schemas.microsoft.com/office/drawing/2014/main" id="{CFC6AC60-5C97-4B50-BA60-C2E0D82B0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概述</a:t>
            </a:r>
          </a:p>
        </p:txBody>
      </p:sp>
      <p:sp>
        <p:nvSpPr>
          <p:cNvPr id="30723" name="内容占位符 2">
            <a:extLst>
              <a:ext uri="{FF2B5EF4-FFF2-40B4-BE49-F238E27FC236}">
                <a16:creationId xmlns:a16="http://schemas.microsoft.com/office/drawing/2014/main" id="{AFA97BB9-2D69-49D4-83AB-004D57A27A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回顾：基于目标的需求获取，目标属于谁呢？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基于</a:t>
            </a:r>
            <a:r>
              <a:rPr lang="en-US" altLang="zh-CN"/>
              <a:t>Agent</a:t>
            </a:r>
            <a:r>
              <a:rPr lang="zh-CN" altLang="en-US"/>
              <a:t>的建模技术于上个世纪</a:t>
            </a:r>
            <a:r>
              <a:rPr lang="en-US" altLang="zh-CN"/>
              <a:t>90</a:t>
            </a:r>
            <a:r>
              <a:rPr lang="zh-CN" altLang="en-US"/>
              <a:t>年代提出</a:t>
            </a:r>
            <a:endParaRPr lang="en-US" altLang="zh-CN"/>
          </a:p>
          <a:p>
            <a:pPr lvl="1"/>
            <a:r>
              <a:rPr lang="zh-CN" altLang="en-US"/>
              <a:t>提供一种框架结构，显示需求工程中的相关因素的因果关系；</a:t>
            </a:r>
            <a:endParaRPr lang="en-US" altLang="zh-CN"/>
          </a:p>
          <a:p>
            <a:pPr lvl="1"/>
            <a:r>
              <a:rPr lang="zh-CN" altLang="en-US"/>
              <a:t>为信息系统的组织环境进行建模；</a:t>
            </a:r>
            <a:endParaRPr lang="en-US" altLang="zh-CN"/>
          </a:p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A377594-904D-43C8-9886-F8440C69FF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eaLnBrk="1" hangingPunct="1"/>
            <a:fld id="{F50027F7-7B00-406F-A495-EA56730DFD27}" type="slidenum">
              <a:rPr lang="en-US" altLang="en-US" sz="1000" baseline="0"/>
              <a:pPr eaLnBrk="1" hangingPunct="1"/>
              <a:t>11</a:t>
            </a:fld>
            <a:endParaRPr lang="en-US" altLang="en-US" sz="1000" baseline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标题 1">
            <a:extLst>
              <a:ext uri="{FF2B5EF4-FFF2-40B4-BE49-F238E27FC236}">
                <a16:creationId xmlns:a16="http://schemas.microsoft.com/office/drawing/2014/main" id="{6C77CAC0-8676-4510-B8D1-A33ABCF4B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基本内容</a:t>
            </a:r>
          </a:p>
        </p:txBody>
      </p:sp>
      <p:sp>
        <p:nvSpPr>
          <p:cNvPr id="31747" name="内容占位符 2">
            <a:extLst>
              <a:ext uri="{FF2B5EF4-FFF2-40B4-BE49-F238E27FC236}">
                <a16:creationId xmlns:a16="http://schemas.microsoft.com/office/drawing/2014/main" id="{EECF8280-AD60-44D9-8ADA-7DFA398C4D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/>
              <a:t>Strategic Dependence </a:t>
            </a:r>
            <a:r>
              <a:rPr lang="zh-CN" altLang="en-US"/>
              <a:t>模型</a:t>
            </a:r>
            <a:r>
              <a:rPr lang="en-US" altLang="zh-CN"/>
              <a:t> </a:t>
            </a:r>
            <a:r>
              <a:rPr lang="zh-CN" altLang="en-US"/>
              <a:t>：对</a:t>
            </a:r>
            <a:r>
              <a:rPr lang="en-US" altLang="zh-CN"/>
              <a:t>actor</a:t>
            </a:r>
            <a:r>
              <a:rPr lang="zh-CN" altLang="en-US"/>
              <a:t>之间的关系进行建模：</a:t>
            </a:r>
            <a:endParaRPr lang="en-US" altLang="zh-CN"/>
          </a:p>
          <a:p>
            <a:pPr lvl="1"/>
            <a:r>
              <a:rPr lang="en-US" altLang="zh-CN"/>
              <a:t>Goal/softgoal</a:t>
            </a:r>
            <a:r>
              <a:rPr lang="zh-CN" altLang="en-US"/>
              <a:t>依赖：一个</a:t>
            </a:r>
            <a:r>
              <a:rPr lang="en-US" altLang="zh-CN"/>
              <a:t>actor</a:t>
            </a:r>
            <a:r>
              <a:rPr lang="zh-CN" altLang="en-US"/>
              <a:t>依赖于另一个</a:t>
            </a:r>
            <a:r>
              <a:rPr lang="en-US" altLang="zh-CN"/>
              <a:t>actor</a:t>
            </a:r>
            <a:r>
              <a:rPr lang="zh-CN" altLang="en-US"/>
              <a:t>才能达到相关的目标；</a:t>
            </a:r>
            <a:endParaRPr lang="en-US" altLang="zh-CN"/>
          </a:p>
          <a:p>
            <a:pPr lvl="1"/>
            <a:r>
              <a:rPr lang="zh-CN" altLang="en-US"/>
              <a:t>资源依赖：</a:t>
            </a:r>
            <a:r>
              <a:rPr lang="en-US" altLang="zh-CN"/>
              <a:t>actor</a:t>
            </a:r>
            <a:r>
              <a:rPr lang="zh-CN" altLang="en-US"/>
              <a:t>依赖于来自另一</a:t>
            </a:r>
            <a:r>
              <a:rPr lang="en-US" altLang="zh-CN"/>
              <a:t>actor</a:t>
            </a:r>
            <a:r>
              <a:rPr lang="zh-CN" altLang="en-US"/>
              <a:t>的资源；</a:t>
            </a:r>
            <a:endParaRPr lang="en-US" altLang="zh-CN"/>
          </a:p>
          <a:p>
            <a:pPr lvl="1"/>
            <a:r>
              <a:rPr lang="zh-CN" altLang="en-US"/>
              <a:t>任务依赖：一个</a:t>
            </a:r>
            <a:r>
              <a:rPr lang="en-US" altLang="zh-CN"/>
              <a:t>actor</a:t>
            </a:r>
            <a:r>
              <a:rPr lang="zh-CN" altLang="en-US"/>
              <a:t>需要另一</a:t>
            </a:r>
            <a:r>
              <a:rPr lang="en-US" altLang="zh-CN"/>
              <a:t>actor</a:t>
            </a:r>
            <a:r>
              <a:rPr lang="zh-CN" altLang="en-US"/>
              <a:t>执行某项任务；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Strategic Rational</a:t>
            </a:r>
            <a:r>
              <a:rPr lang="zh-CN" altLang="en-US"/>
              <a:t>模型：为</a:t>
            </a:r>
            <a:r>
              <a:rPr lang="en-US" altLang="zh-CN"/>
              <a:t>actor</a:t>
            </a:r>
            <a:r>
              <a:rPr lang="zh-CN" altLang="en-US"/>
              <a:t>的关注点建模：</a:t>
            </a:r>
            <a:endParaRPr lang="en-US" altLang="zh-CN"/>
          </a:p>
          <a:p>
            <a:pPr lvl="1"/>
            <a:r>
              <a:rPr lang="zh-CN" altLang="en-US"/>
              <a:t>显示任务分解</a:t>
            </a:r>
            <a:r>
              <a:rPr lang="en-US" altLang="zh-CN"/>
              <a:t> </a:t>
            </a:r>
            <a:r>
              <a:rPr lang="zh-CN" altLang="en-US"/>
              <a:t>；</a:t>
            </a:r>
            <a:endParaRPr lang="en-US" altLang="zh-CN"/>
          </a:p>
          <a:p>
            <a:pPr lvl="1"/>
            <a:r>
              <a:rPr lang="zh-CN" altLang="en-US"/>
              <a:t>显示任务和目标之间的</a:t>
            </a:r>
            <a:r>
              <a:rPr lang="en-US" altLang="zh-CN"/>
              <a:t>means-end</a:t>
            </a:r>
            <a:r>
              <a:rPr lang="zh-CN" altLang="en-US"/>
              <a:t>连接；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A6B0ED7-2E6E-4FF3-9F91-9EAA6FC6E1D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eaLnBrk="1" hangingPunct="1"/>
            <a:fld id="{297C50C4-6A8D-47A0-9CB7-6810B88F8DDD}" type="slidenum">
              <a:rPr lang="en-US" altLang="en-US" sz="1000" baseline="0"/>
              <a:pPr eaLnBrk="1" hangingPunct="1"/>
              <a:t>12</a:t>
            </a:fld>
            <a:endParaRPr lang="en-US" altLang="en-US" sz="1000" baseline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标题 1">
            <a:extLst>
              <a:ext uri="{FF2B5EF4-FFF2-40B4-BE49-F238E27FC236}">
                <a16:creationId xmlns:a16="http://schemas.microsoft.com/office/drawing/2014/main" id="{FED36FE0-A3ED-4FB7-8AB6-A2847E4037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从</a:t>
            </a:r>
            <a:r>
              <a:rPr lang="en-US" altLang="zh-CN"/>
              <a:t>ERD</a:t>
            </a:r>
            <a:r>
              <a:rPr lang="zh-CN" altLang="en-US"/>
              <a:t>到</a:t>
            </a:r>
            <a:r>
              <a:rPr lang="en-US" altLang="zh-CN"/>
              <a:t>ARD</a:t>
            </a:r>
            <a:endParaRPr lang="zh-CN" altLang="en-US"/>
          </a:p>
        </p:txBody>
      </p:sp>
      <p:sp>
        <p:nvSpPr>
          <p:cNvPr id="32771" name="内容占位符 2">
            <a:extLst>
              <a:ext uri="{FF2B5EF4-FFF2-40B4-BE49-F238E27FC236}">
                <a16:creationId xmlns:a16="http://schemas.microsoft.com/office/drawing/2014/main" id="{8AAA45BB-B6E4-4CE5-A16E-6C31CE52F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3650" y="3713163"/>
            <a:ext cx="4162425" cy="3902075"/>
          </a:xfrm>
        </p:spPr>
        <p:txBody>
          <a:bodyPr/>
          <a:lstStyle/>
          <a:p>
            <a:r>
              <a:rPr lang="zh-CN" altLang="en-US"/>
              <a:t>为什么汽车发生事故后，需要花费如此多的时间处理？</a:t>
            </a:r>
            <a:endParaRPr lang="en-US" altLang="zh-CN"/>
          </a:p>
          <a:p>
            <a:r>
              <a:rPr lang="zh-CN" altLang="en-US"/>
              <a:t>为什么保险公司要雇佣</a:t>
            </a:r>
            <a:r>
              <a:rPr lang="en-US" altLang="zh-CN"/>
              <a:t>Appraiser</a:t>
            </a:r>
            <a:r>
              <a:rPr lang="zh-CN" altLang="en-US"/>
              <a:t>评估损失？</a:t>
            </a:r>
            <a:endParaRPr lang="en-US" altLang="zh-CN"/>
          </a:p>
          <a:p>
            <a:r>
              <a:rPr lang="zh-CN" altLang="en-US"/>
              <a:t>那么软件应该做什么，为什么？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3CDB48B-6FB9-4382-9867-B4F58AFDF2E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eaLnBrk="1" hangingPunct="1"/>
            <a:fld id="{043A8C7D-9EBD-4C13-922A-C2FAA8093934}" type="slidenum">
              <a:rPr lang="en-US" altLang="en-US" sz="1000" baseline="0"/>
              <a:pPr eaLnBrk="1" hangingPunct="1"/>
              <a:t>13</a:t>
            </a:fld>
            <a:endParaRPr lang="en-US" altLang="en-US" sz="1000" baseline="0"/>
          </a:p>
        </p:txBody>
      </p:sp>
      <p:pic>
        <p:nvPicPr>
          <p:cNvPr id="32773" name="Picture 2">
            <a:extLst>
              <a:ext uri="{FF2B5EF4-FFF2-40B4-BE49-F238E27FC236}">
                <a16:creationId xmlns:a16="http://schemas.microsoft.com/office/drawing/2014/main" id="{F24B3B6B-5A8B-48EF-A552-5554DB2D4A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988" y="768350"/>
            <a:ext cx="7531100" cy="5734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485297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标题 1">
            <a:extLst>
              <a:ext uri="{FF2B5EF4-FFF2-40B4-BE49-F238E27FC236}">
                <a16:creationId xmlns:a16="http://schemas.microsoft.com/office/drawing/2014/main" id="{9E964643-F0F0-4ABA-B49B-7DEC4B318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Strategic Dependence</a:t>
            </a:r>
            <a:r>
              <a:rPr lang="zh-CN" altLang="en-US"/>
              <a:t>模型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E7BBAF9-890B-4D18-BE1D-386434B2F5A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eaLnBrk="1" hangingPunct="1"/>
            <a:fld id="{6972B97C-C4C4-4941-9D0D-79AFC38FC126}" type="slidenum">
              <a:rPr lang="en-US" altLang="en-US" sz="1000" baseline="0"/>
              <a:pPr eaLnBrk="1" hangingPunct="1"/>
              <a:t>14</a:t>
            </a:fld>
            <a:endParaRPr lang="en-US" altLang="en-US" sz="1000" baseline="0"/>
          </a:p>
        </p:txBody>
      </p:sp>
      <p:pic>
        <p:nvPicPr>
          <p:cNvPr id="33797" name="Picture 5">
            <a:extLst>
              <a:ext uri="{FF2B5EF4-FFF2-40B4-BE49-F238E27FC236}">
                <a16:creationId xmlns:a16="http://schemas.microsoft.com/office/drawing/2014/main" id="{A27EE961-B882-4A21-9BE2-945A5D4A7B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850" y="1203325"/>
            <a:ext cx="7486650" cy="5254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485297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标题 1">
            <a:extLst>
              <a:ext uri="{FF2B5EF4-FFF2-40B4-BE49-F238E27FC236}">
                <a16:creationId xmlns:a16="http://schemas.microsoft.com/office/drawing/2014/main" id="{041CE8D8-D969-46C0-94DA-0F6431F99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13" y="414338"/>
            <a:ext cx="2144712" cy="1408112"/>
          </a:xfrm>
        </p:spPr>
        <p:txBody>
          <a:bodyPr/>
          <a:lstStyle/>
          <a:p>
            <a:r>
              <a:rPr lang="en-US" altLang="zh-CN" sz="3200"/>
              <a:t>Strategic Rationale</a:t>
            </a:r>
            <a:r>
              <a:rPr lang="zh-CN" altLang="en-US" sz="3200"/>
              <a:t>模型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92F80EC-4206-40A5-95DE-147B2B5C6A3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eaLnBrk="1" hangingPunct="1"/>
            <a:fld id="{763330EB-97C5-40ED-87F7-8BF8676636DD}" type="slidenum">
              <a:rPr lang="en-US" altLang="en-US" sz="1000" baseline="0"/>
              <a:pPr eaLnBrk="1" hangingPunct="1"/>
              <a:t>15</a:t>
            </a:fld>
            <a:endParaRPr lang="en-US" altLang="en-US" sz="1000" baseline="0"/>
          </a:p>
        </p:txBody>
      </p:sp>
      <p:pic>
        <p:nvPicPr>
          <p:cNvPr id="34820" name="Picture 5">
            <a:extLst>
              <a:ext uri="{FF2B5EF4-FFF2-40B4-BE49-F238E27FC236}">
                <a16:creationId xmlns:a16="http://schemas.microsoft.com/office/drawing/2014/main" id="{28B91B53-5371-4879-8CCD-9CF31E55FC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275" y="-11113"/>
            <a:ext cx="8288338" cy="6932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485297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标题 1">
            <a:extLst>
              <a:ext uri="{FF2B5EF4-FFF2-40B4-BE49-F238E27FC236}">
                <a16:creationId xmlns:a16="http://schemas.microsoft.com/office/drawing/2014/main" id="{DAD58219-9FD2-4D6F-B0F7-F009264F8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纲要</a:t>
            </a:r>
          </a:p>
        </p:txBody>
      </p:sp>
      <p:sp>
        <p:nvSpPr>
          <p:cNvPr id="35843" name="内容占位符 2">
            <a:extLst>
              <a:ext uri="{FF2B5EF4-FFF2-40B4-BE49-F238E27FC236}">
                <a16:creationId xmlns:a16="http://schemas.microsoft.com/office/drawing/2014/main" id="{941581DC-B33C-4179-83EA-DC26281E22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b="1">
                <a:solidFill>
                  <a:schemeClr val="bg2"/>
                </a:solidFill>
              </a:rPr>
              <a:t>为什么需要</a:t>
            </a:r>
            <a:r>
              <a:rPr lang="en-US" altLang="zh-CN" b="1">
                <a:solidFill>
                  <a:schemeClr val="bg2"/>
                </a:solidFill>
              </a:rPr>
              <a:t>EM</a:t>
            </a:r>
            <a:r>
              <a:rPr lang="zh-CN" altLang="en-US" b="1">
                <a:solidFill>
                  <a:schemeClr val="bg2"/>
                </a:solidFill>
              </a:rPr>
              <a:t>？</a:t>
            </a:r>
            <a:endParaRPr lang="en-US" altLang="zh-CN" b="1">
              <a:solidFill>
                <a:schemeClr val="bg2"/>
              </a:solidFill>
            </a:endParaRPr>
          </a:p>
          <a:p>
            <a:r>
              <a:rPr lang="zh-CN" altLang="en-US" b="1">
                <a:solidFill>
                  <a:schemeClr val="bg2"/>
                </a:solidFill>
              </a:rPr>
              <a:t>基于</a:t>
            </a:r>
            <a:r>
              <a:rPr lang="en-US" altLang="zh-CN" b="1">
                <a:solidFill>
                  <a:schemeClr val="bg2"/>
                </a:solidFill>
              </a:rPr>
              <a:t>Agent</a:t>
            </a:r>
            <a:r>
              <a:rPr lang="zh-CN" altLang="en-US" b="1">
                <a:solidFill>
                  <a:schemeClr val="bg2"/>
                </a:solidFill>
              </a:rPr>
              <a:t>的</a:t>
            </a:r>
            <a:r>
              <a:rPr lang="en-US" altLang="zh-CN" b="1">
                <a:solidFill>
                  <a:schemeClr val="bg2"/>
                </a:solidFill>
              </a:rPr>
              <a:t>EM</a:t>
            </a:r>
          </a:p>
          <a:p>
            <a:r>
              <a:rPr lang="zh-CN" altLang="en-US" b="1">
                <a:solidFill>
                  <a:srgbClr val="FF0000"/>
                </a:solidFill>
              </a:rPr>
              <a:t>基于</a:t>
            </a:r>
            <a:r>
              <a:rPr lang="en-US" altLang="zh-CN" b="1">
                <a:solidFill>
                  <a:srgbClr val="FF0000"/>
                </a:solidFill>
              </a:rPr>
              <a:t>UML</a:t>
            </a:r>
            <a:r>
              <a:rPr lang="zh-CN" altLang="en-US" b="1">
                <a:solidFill>
                  <a:srgbClr val="FF0000"/>
                </a:solidFill>
              </a:rPr>
              <a:t>的业务建模（</a:t>
            </a:r>
            <a:r>
              <a:rPr lang="en-US" altLang="zh-CN" b="1">
                <a:solidFill>
                  <a:srgbClr val="FF0000"/>
                </a:solidFill>
              </a:rPr>
              <a:t>Business modeling</a:t>
            </a:r>
            <a:r>
              <a:rPr lang="zh-CN" altLang="en-US" b="1">
                <a:solidFill>
                  <a:srgbClr val="FF0000"/>
                </a:solidFill>
              </a:rPr>
              <a:t>）</a:t>
            </a:r>
            <a:endParaRPr lang="en-US" altLang="zh-CN" b="1">
              <a:solidFill>
                <a:srgbClr val="FF0000"/>
              </a:solidFill>
            </a:endParaRPr>
          </a:p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4B2117D-9AB6-4C14-9118-6940400B170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eaLnBrk="1" hangingPunct="1"/>
            <a:fld id="{A850C4E0-D163-4085-BE74-AEA8505BDE72}" type="slidenum">
              <a:rPr lang="en-US" altLang="en-US" sz="1000" baseline="0"/>
              <a:pPr eaLnBrk="1" hangingPunct="1"/>
              <a:t>16</a:t>
            </a:fld>
            <a:endParaRPr lang="en-US" altLang="en-US" sz="1000" baseline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标题 1">
            <a:extLst>
              <a:ext uri="{FF2B5EF4-FFF2-40B4-BE49-F238E27FC236}">
                <a16:creationId xmlns:a16="http://schemas.microsoft.com/office/drawing/2014/main" id="{4986A1F2-8DA0-40CC-9C99-08813D4C11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业务建模概述</a:t>
            </a:r>
          </a:p>
        </p:txBody>
      </p:sp>
      <p:sp>
        <p:nvSpPr>
          <p:cNvPr id="36867" name="内容占位符 2">
            <a:extLst>
              <a:ext uri="{FF2B5EF4-FFF2-40B4-BE49-F238E27FC236}">
                <a16:creationId xmlns:a16="http://schemas.microsoft.com/office/drawing/2014/main" id="{95384864-783C-4A07-AF76-52605872D4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为什么需要进行</a:t>
            </a:r>
            <a:r>
              <a:rPr lang="en-US" altLang="zh-CN"/>
              <a:t>EM(</a:t>
            </a:r>
            <a:r>
              <a:rPr lang="zh-CN" altLang="en-US"/>
              <a:t>业务</a:t>
            </a:r>
            <a:r>
              <a:rPr lang="en-US" altLang="zh-CN"/>
              <a:t>)</a:t>
            </a:r>
            <a:r>
              <a:rPr lang="zh-CN" altLang="en-US"/>
              <a:t>建模？</a:t>
            </a:r>
            <a:endParaRPr lang="en-US" altLang="zh-CN"/>
          </a:p>
          <a:p>
            <a:pPr lvl="1"/>
            <a:r>
              <a:rPr lang="zh-CN" altLang="en-US"/>
              <a:t>需要理解组织的结构和动态性；</a:t>
            </a:r>
            <a:endParaRPr lang="en-US" altLang="zh-CN"/>
          </a:p>
          <a:p>
            <a:pPr lvl="1"/>
            <a:r>
              <a:rPr lang="zh-CN" altLang="en-US"/>
              <a:t>对组织的共性的认识；</a:t>
            </a:r>
            <a:endParaRPr lang="en-US" altLang="zh-CN"/>
          </a:p>
          <a:p>
            <a:pPr lvl="1"/>
            <a:endParaRPr lang="en-US" altLang="zh-CN"/>
          </a:p>
          <a:p>
            <a:r>
              <a:rPr lang="zh-CN" altLang="en-US"/>
              <a:t>业务建模澄清一系列问题，例如：</a:t>
            </a:r>
            <a:endParaRPr lang="en-US" altLang="zh-CN"/>
          </a:p>
          <a:p>
            <a:pPr lvl="1"/>
            <a:r>
              <a:rPr lang="zh-CN" altLang="en-US"/>
              <a:t>在使用系统之前，用户做什么？</a:t>
            </a:r>
            <a:endParaRPr lang="en-US" altLang="zh-CN"/>
          </a:p>
          <a:p>
            <a:pPr lvl="1"/>
            <a:r>
              <a:rPr lang="zh-CN" altLang="en-US"/>
              <a:t>系统可以带来什么业务上的价值？</a:t>
            </a:r>
            <a:endParaRPr lang="en-US" altLang="zh-CN"/>
          </a:p>
          <a:p>
            <a:pPr lvl="1"/>
            <a:r>
              <a:rPr lang="zh-CN" altLang="en-US"/>
              <a:t>计算机系统支持什么业务系系统？</a:t>
            </a:r>
            <a:endParaRPr lang="en-US" altLang="zh-CN"/>
          </a:p>
          <a:p>
            <a:pPr lvl="1"/>
            <a:r>
              <a:rPr lang="zh-CN" altLang="en-US"/>
              <a:t>计算机系统维持什么业务系统信息？</a:t>
            </a:r>
            <a:endParaRPr lang="en-US" altLang="zh-CN"/>
          </a:p>
          <a:p>
            <a:pPr lvl="1"/>
            <a:r>
              <a:rPr lang="zh-CN" altLang="en-US"/>
              <a:t>了解如何标识了所有的系统用例？</a:t>
            </a:r>
            <a:endParaRPr lang="en-US" altLang="zh-CN"/>
          </a:p>
          <a:p>
            <a:pPr lvl="1"/>
            <a:r>
              <a:rPr lang="zh-CN" altLang="en-US"/>
              <a:t>如何判断你是否标识了正确的用例？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FFA95D7-41F3-45BC-9DDE-F4F98CE5B9A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eaLnBrk="1" hangingPunct="1"/>
            <a:fld id="{B3A6DF89-01E9-4443-9DB4-C55C71A51809}" type="slidenum">
              <a:rPr lang="en-US" altLang="en-US" sz="1000" baseline="0"/>
              <a:pPr eaLnBrk="1" hangingPunct="1"/>
              <a:t>17</a:t>
            </a:fld>
            <a:endParaRPr lang="en-US" altLang="en-US" sz="1000" baseline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标题 1">
            <a:extLst>
              <a:ext uri="{FF2B5EF4-FFF2-40B4-BE49-F238E27FC236}">
                <a16:creationId xmlns:a16="http://schemas.microsoft.com/office/drawing/2014/main" id="{10E4DC56-3944-429E-A2C6-F8FAA621AE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313" y="406400"/>
            <a:ext cx="8245475" cy="720725"/>
          </a:xfrm>
        </p:spPr>
        <p:txBody>
          <a:bodyPr/>
          <a:lstStyle/>
          <a:p>
            <a:r>
              <a:rPr lang="zh-CN" altLang="en-US"/>
              <a:t>需求和业务模型</a:t>
            </a:r>
          </a:p>
        </p:txBody>
      </p:sp>
      <p:sp>
        <p:nvSpPr>
          <p:cNvPr id="37891" name="内容占位符 2">
            <a:extLst>
              <a:ext uri="{FF2B5EF4-FFF2-40B4-BE49-F238E27FC236}">
                <a16:creationId xmlns:a16="http://schemas.microsoft.com/office/drawing/2014/main" id="{03F46EF2-DF50-49A6-A6CA-FF217CAF2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B883FAC-D836-4402-B9DC-27508850221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eaLnBrk="1" hangingPunct="1"/>
            <a:fld id="{3434B69D-B020-4797-B63F-2845C416B261}" type="slidenum">
              <a:rPr lang="en-US" altLang="en-US" sz="1000" baseline="0"/>
              <a:pPr eaLnBrk="1" hangingPunct="1"/>
              <a:t>18</a:t>
            </a:fld>
            <a:endParaRPr lang="en-US" altLang="en-US" sz="1000" baseline="0"/>
          </a:p>
        </p:txBody>
      </p:sp>
      <p:pic>
        <p:nvPicPr>
          <p:cNvPr id="37893" name="Picture 2">
            <a:extLst>
              <a:ext uri="{FF2B5EF4-FFF2-40B4-BE49-F238E27FC236}">
                <a16:creationId xmlns:a16="http://schemas.microsoft.com/office/drawing/2014/main" id="{40B217E8-A3C0-4AC9-AC80-3C5DFBA97B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0" y="1108075"/>
            <a:ext cx="8858250" cy="5737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485297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标题 1">
            <a:extLst>
              <a:ext uri="{FF2B5EF4-FFF2-40B4-BE49-F238E27FC236}">
                <a16:creationId xmlns:a16="http://schemas.microsoft.com/office/drawing/2014/main" id="{2B1DF75A-AB73-442C-ABF7-B76BE8D01F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RUP</a:t>
            </a:r>
            <a:r>
              <a:rPr lang="zh-CN" altLang="en-US"/>
              <a:t>（</a:t>
            </a:r>
            <a:r>
              <a:rPr lang="en-US" altLang="zh-CN"/>
              <a:t>Rational Unified Process</a:t>
            </a:r>
            <a:r>
              <a:rPr lang="zh-CN" altLang="en-US"/>
              <a:t>）</a:t>
            </a:r>
          </a:p>
        </p:txBody>
      </p:sp>
      <p:sp>
        <p:nvSpPr>
          <p:cNvPr id="38915" name="内容占位符 2">
            <a:extLst>
              <a:ext uri="{FF2B5EF4-FFF2-40B4-BE49-F238E27FC236}">
                <a16:creationId xmlns:a16="http://schemas.microsoft.com/office/drawing/2014/main" id="{E36AD5BA-ECA1-4DB1-B641-3A8A1EBFF1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/>
              <a:t>RUP</a:t>
            </a:r>
          </a:p>
          <a:p>
            <a:r>
              <a:rPr lang="en-US" altLang="zh-CN"/>
              <a:t>RUP</a:t>
            </a:r>
            <a:r>
              <a:rPr lang="zh-CN" altLang="en-US"/>
              <a:t>与</a:t>
            </a:r>
            <a:r>
              <a:rPr lang="en-US" altLang="zh-CN"/>
              <a:t>UML</a:t>
            </a:r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706814C-00A0-4AC4-99D7-696FFFE7520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eaLnBrk="1" hangingPunct="1"/>
            <a:fld id="{D52B50AE-5452-427B-B128-4836B732872A}" type="slidenum">
              <a:rPr lang="en-US" altLang="en-US" sz="1000" baseline="0"/>
              <a:pPr eaLnBrk="1" hangingPunct="1"/>
              <a:t>19</a:t>
            </a:fld>
            <a:endParaRPr lang="en-US" altLang="en-US" sz="1000" baseline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标题 1">
            <a:extLst>
              <a:ext uri="{FF2B5EF4-FFF2-40B4-BE49-F238E27FC236}">
                <a16:creationId xmlns:a16="http://schemas.microsoft.com/office/drawing/2014/main" id="{B9914777-B72D-4B5E-9DB8-9448CCCC3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纲要</a:t>
            </a:r>
          </a:p>
        </p:txBody>
      </p:sp>
      <p:sp>
        <p:nvSpPr>
          <p:cNvPr id="21507" name="内容占位符 2">
            <a:extLst>
              <a:ext uri="{FF2B5EF4-FFF2-40B4-BE49-F238E27FC236}">
                <a16:creationId xmlns:a16="http://schemas.microsoft.com/office/drawing/2014/main" id="{ED8FE5DA-F29E-4EAA-AD87-D60464F909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为什么需要</a:t>
            </a:r>
            <a:r>
              <a:rPr lang="en-US" altLang="zh-CN"/>
              <a:t>EM?</a:t>
            </a:r>
          </a:p>
          <a:p>
            <a:r>
              <a:rPr lang="zh-CN" altLang="en-US"/>
              <a:t>基于</a:t>
            </a:r>
            <a:r>
              <a:rPr lang="en-US" altLang="zh-CN"/>
              <a:t>Agent</a:t>
            </a:r>
            <a:r>
              <a:rPr lang="zh-CN" altLang="en-US"/>
              <a:t>的</a:t>
            </a:r>
            <a:r>
              <a:rPr lang="en-US" altLang="zh-CN"/>
              <a:t>EM</a:t>
            </a:r>
          </a:p>
          <a:p>
            <a:r>
              <a:rPr lang="zh-CN" altLang="en-US"/>
              <a:t>基于</a:t>
            </a:r>
            <a:r>
              <a:rPr lang="en-US" altLang="zh-CN"/>
              <a:t>UML</a:t>
            </a:r>
            <a:r>
              <a:rPr lang="zh-CN" altLang="en-US"/>
              <a:t>的业务建模（</a:t>
            </a:r>
            <a:r>
              <a:rPr lang="en-US" altLang="zh-CN"/>
              <a:t>Business modeling</a:t>
            </a:r>
            <a:r>
              <a:rPr lang="zh-CN" altLang="en-US"/>
              <a:t>）</a:t>
            </a:r>
            <a:endParaRPr lang="en-US" altLang="zh-CN"/>
          </a:p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A17E714-7C1B-48C2-BC71-8FC143BC14B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eaLnBrk="1" hangingPunct="1"/>
            <a:fld id="{1917D244-477B-45B9-B9CD-5A394FC454DA}" type="slidenum">
              <a:rPr lang="en-US" altLang="en-US" sz="1000" baseline="0"/>
              <a:pPr eaLnBrk="1" hangingPunct="1"/>
              <a:t>2</a:t>
            </a:fld>
            <a:endParaRPr lang="en-US" altLang="en-US" sz="1000" baseline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标题 1">
            <a:extLst>
              <a:ext uri="{FF2B5EF4-FFF2-40B4-BE49-F238E27FC236}">
                <a16:creationId xmlns:a16="http://schemas.microsoft.com/office/drawing/2014/main" id="{63A5F6E0-1E67-4C7D-B3C6-9F743EEC3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9939" name="内容占位符 2">
            <a:extLst>
              <a:ext uri="{FF2B5EF4-FFF2-40B4-BE49-F238E27FC236}">
                <a16:creationId xmlns:a16="http://schemas.microsoft.com/office/drawing/2014/main" id="{E430B92A-6543-4D36-A49A-F02EE5D435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E27BACA-E13B-4C85-9CCB-505E3C234C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eaLnBrk="1" hangingPunct="1"/>
            <a:fld id="{E30CB34F-D93E-475E-86F9-3F1CCBE0D543}" type="slidenum">
              <a:rPr lang="en-US" altLang="en-US" sz="1000" baseline="0"/>
              <a:pPr eaLnBrk="1" hangingPunct="1"/>
              <a:t>20</a:t>
            </a:fld>
            <a:endParaRPr lang="en-US" altLang="en-US" sz="1000" baseline="0"/>
          </a:p>
        </p:txBody>
      </p:sp>
      <p:pic>
        <p:nvPicPr>
          <p:cNvPr id="39941" name="Picture 3" descr="wftomod">
            <a:extLst>
              <a:ext uri="{FF2B5EF4-FFF2-40B4-BE49-F238E27FC236}">
                <a16:creationId xmlns:a16="http://schemas.microsoft.com/office/drawing/2014/main" id="{B0843949-E269-4ECB-B2A0-86CD36AD52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" y="1443038"/>
            <a:ext cx="8001000" cy="3973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标题 1">
            <a:extLst>
              <a:ext uri="{FF2B5EF4-FFF2-40B4-BE49-F238E27FC236}">
                <a16:creationId xmlns:a16="http://schemas.microsoft.com/office/drawing/2014/main" id="{ACCE99CE-AD15-42C6-A7AA-BD174474B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98463"/>
            <a:ext cx="8245475" cy="720725"/>
          </a:xfrm>
        </p:spPr>
        <p:txBody>
          <a:bodyPr/>
          <a:lstStyle/>
          <a:p>
            <a:r>
              <a:rPr lang="en-US" altLang="zh-CN" sz="2400"/>
              <a:t>RUP</a:t>
            </a:r>
            <a:br>
              <a:rPr lang="en-US" altLang="zh-CN" sz="2400"/>
            </a:br>
            <a:r>
              <a:rPr lang="zh-CN" altLang="en-US" sz="2400"/>
              <a:t>中的</a:t>
            </a:r>
            <a:br>
              <a:rPr lang="en-US" altLang="zh-CN" sz="2400"/>
            </a:br>
            <a:r>
              <a:rPr lang="zh-CN" altLang="en-US" sz="2400"/>
              <a:t>业务</a:t>
            </a:r>
            <a:br>
              <a:rPr lang="en-US" altLang="zh-CN" sz="2400"/>
            </a:br>
            <a:r>
              <a:rPr lang="zh-CN" altLang="en-US" sz="2400"/>
              <a:t>建模</a:t>
            </a:r>
            <a:br>
              <a:rPr lang="en-US" altLang="zh-CN" sz="2400"/>
            </a:br>
            <a:r>
              <a:rPr lang="zh-CN" altLang="en-US" sz="2400"/>
              <a:t>过程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CC65213-3774-4998-BBB8-2C1FE6F8FA5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eaLnBrk="1" hangingPunct="1"/>
            <a:fld id="{4571CD9E-AC02-4CAB-A5E2-7978CA93287C}" type="slidenum">
              <a:rPr lang="en-US" altLang="en-US" sz="1000" baseline="0"/>
              <a:pPr eaLnBrk="1" hangingPunct="1"/>
              <a:t>21</a:t>
            </a:fld>
            <a:endParaRPr lang="en-US" altLang="en-US" sz="1000" baseline="0"/>
          </a:p>
        </p:txBody>
      </p:sp>
      <p:pic>
        <p:nvPicPr>
          <p:cNvPr id="40964" name="Picture 2">
            <a:extLst>
              <a:ext uri="{FF2B5EF4-FFF2-40B4-BE49-F238E27FC236}">
                <a16:creationId xmlns:a16="http://schemas.microsoft.com/office/drawing/2014/main" id="{2F8AE275-1D66-44F7-A85A-39926B4730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463" y="0"/>
            <a:ext cx="8237537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485297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标题 1">
            <a:extLst>
              <a:ext uri="{FF2B5EF4-FFF2-40B4-BE49-F238E27FC236}">
                <a16:creationId xmlns:a16="http://schemas.microsoft.com/office/drawing/2014/main" id="{6CF6D35C-2851-4157-BA32-FC64ACEDB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RUP</a:t>
            </a:r>
            <a:r>
              <a:rPr lang="zh-CN" altLang="en-US"/>
              <a:t>中需求管理所涉及的文档制品</a:t>
            </a:r>
          </a:p>
        </p:txBody>
      </p:sp>
      <p:sp>
        <p:nvSpPr>
          <p:cNvPr id="41987" name="内容占位符 2">
            <a:extLst>
              <a:ext uri="{FF2B5EF4-FFF2-40B4-BE49-F238E27FC236}">
                <a16:creationId xmlns:a16="http://schemas.microsoft.com/office/drawing/2014/main" id="{E32C8279-EDE3-48E5-AF9C-F0F63CFFB6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Font typeface="Wingdings" panose="05000000000000000000" pitchFamily="2" charset="2"/>
              <a:buNone/>
            </a:pPr>
            <a:endParaRPr lang="en-US" altLang="zh-CN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F957B9F-115A-49FE-80C1-8DC34956D20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eaLnBrk="1" hangingPunct="1"/>
            <a:fld id="{EF11726C-0790-4BA5-8891-C234CE1E56BF}" type="slidenum">
              <a:rPr lang="en-US" altLang="en-US" sz="1000" baseline="0"/>
              <a:pPr eaLnBrk="1" hangingPunct="1"/>
              <a:t>22</a:t>
            </a:fld>
            <a:endParaRPr lang="en-US" altLang="en-US" sz="1000" baseline="0"/>
          </a:p>
        </p:txBody>
      </p:sp>
      <p:pic>
        <p:nvPicPr>
          <p:cNvPr id="41989" name="Picture 2">
            <a:extLst>
              <a:ext uri="{FF2B5EF4-FFF2-40B4-BE49-F238E27FC236}">
                <a16:creationId xmlns:a16="http://schemas.microsoft.com/office/drawing/2014/main" id="{E226FD2D-5A9D-4303-A708-0838D8665B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175" y="1466850"/>
            <a:ext cx="8456613" cy="5162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485297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标题 1">
            <a:extLst>
              <a:ext uri="{FF2B5EF4-FFF2-40B4-BE49-F238E27FC236}">
                <a16:creationId xmlns:a16="http://schemas.microsoft.com/office/drawing/2014/main" id="{D9A40E74-4A56-49D9-9743-8F925ED49F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575" y="71438"/>
            <a:ext cx="8245475" cy="720725"/>
          </a:xfrm>
        </p:spPr>
        <p:txBody>
          <a:bodyPr/>
          <a:lstStyle/>
          <a:p>
            <a:r>
              <a:rPr lang="zh-CN" altLang="en-US"/>
              <a:t>基于</a:t>
            </a:r>
            <a:r>
              <a:rPr lang="en-US" altLang="zh-CN"/>
              <a:t>UML</a:t>
            </a:r>
            <a:r>
              <a:rPr lang="zh-CN" altLang="en-US"/>
              <a:t>的业务建模</a:t>
            </a:r>
            <a:r>
              <a:rPr lang="en-US" altLang="zh-CN"/>
              <a:t>(1/2)</a:t>
            </a:r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9A9BBEE-DCD0-4178-930E-525DF13A7D1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eaLnBrk="1" hangingPunct="1"/>
            <a:fld id="{940F58AD-653F-4981-8841-1EF59084BBA8}" type="slidenum">
              <a:rPr lang="en-US" altLang="en-US" sz="1000" baseline="0"/>
              <a:pPr eaLnBrk="1" hangingPunct="1"/>
              <a:t>23</a:t>
            </a:fld>
            <a:endParaRPr lang="en-US" altLang="en-US" sz="1000" baseline="0"/>
          </a:p>
        </p:txBody>
      </p:sp>
      <p:pic>
        <p:nvPicPr>
          <p:cNvPr id="43012" name="Picture 3">
            <a:extLst>
              <a:ext uri="{FF2B5EF4-FFF2-40B4-BE49-F238E27FC236}">
                <a16:creationId xmlns:a16="http://schemas.microsoft.com/office/drawing/2014/main" id="{8AC2F8E4-3932-4B60-8205-53CE394C60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3850" y="669925"/>
            <a:ext cx="6424613" cy="618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485297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标题 1">
            <a:extLst>
              <a:ext uri="{FF2B5EF4-FFF2-40B4-BE49-F238E27FC236}">
                <a16:creationId xmlns:a16="http://schemas.microsoft.com/office/drawing/2014/main" id="{FFEE588C-2A12-4BFA-B5F4-43BA79520D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基于</a:t>
            </a:r>
            <a:r>
              <a:rPr lang="en-US" altLang="zh-CN"/>
              <a:t>UML</a:t>
            </a:r>
            <a:r>
              <a:rPr lang="zh-CN" altLang="en-US"/>
              <a:t>的业务建模</a:t>
            </a:r>
            <a:r>
              <a:rPr lang="en-US" altLang="zh-CN"/>
              <a:t>(2/2)</a:t>
            </a:r>
            <a:endParaRPr lang="zh-CN" altLang="en-US"/>
          </a:p>
        </p:txBody>
      </p:sp>
      <p:sp>
        <p:nvSpPr>
          <p:cNvPr id="44035" name="内容占位符 2">
            <a:extLst>
              <a:ext uri="{FF2B5EF4-FFF2-40B4-BE49-F238E27FC236}">
                <a16:creationId xmlns:a16="http://schemas.microsoft.com/office/drawing/2014/main" id="{E85A6E1A-7A60-4BE0-A30D-F60C36584D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定义与业务（系统）的交互的对象</a:t>
            </a:r>
            <a:endParaRPr lang="en-US" altLang="zh-CN"/>
          </a:p>
          <a:p>
            <a:r>
              <a:rPr lang="zh-CN" altLang="en-US"/>
              <a:t>定义业务所提供的服务</a:t>
            </a:r>
            <a:endParaRPr lang="en-US" altLang="zh-CN"/>
          </a:p>
          <a:p>
            <a:r>
              <a:rPr lang="zh-CN" altLang="en-US"/>
              <a:t>定义建模业务的边界</a:t>
            </a:r>
            <a:endParaRPr lang="en-US" altLang="zh-CN"/>
          </a:p>
          <a:p>
            <a:r>
              <a:rPr lang="zh-CN" altLang="en-US"/>
              <a:t>描述业务过程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领域模型：一种</a:t>
            </a:r>
            <a:r>
              <a:rPr lang="zh-CN" altLang="en-US" b="1">
                <a:solidFill>
                  <a:srgbClr val="FF0000"/>
                </a:solidFill>
              </a:rPr>
              <a:t>不充分</a:t>
            </a:r>
            <a:r>
              <a:rPr lang="zh-CN" altLang="en-US"/>
              <a:t>的业务对象模型，用于解释业务领域中重要的产品、事件和活动。一般而言，领域模型不包括人所承担的责任。</a:t>
            </a:r>
            <a:endParaRPr lang="en-US" altLang="zh-CN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BD42E03-DC4E-4347-8484-33D4DEEC62D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eaLnBrk="1" hangingPunct="1"/>
            <a:fld id="{73BCA06F-102C-4602-9F84-97A73BB7D4D9}" type="slidenum">
              <a:rPr lang="en-US" altLang="en-US" sz="1000" baseline="0"/>
              <a:pPr eaLnBrk="1" hangingPunct="1"/>
              <a:t>24</a:t>
            </a:fld>
            <a:endParaRPr lang="en-US" altLang="en-US" sz="1000" baseline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标题 1">
            <a:extLst>
              <a:ext uri="{FF2B5EF4-FFF2-40B4-BE49-F238E27FC236}">
                <a16:creationId xmlns:a16="http://schemas.microsoft.com/office/drawing/2014/main" id="{434F4CBB-BC99-45EC-AB16-BC14ED504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The following</a:t>
            </a:r>
            <a:endParaRPr lang="zh-CN" altLang="en-US"/>
          </a:p>
        </p:txBody>
      </p:sp>
      <p:sp>
        <p:nvSpPr>
          <p:cNvPr id="45059" name="内容占位符 2">
            <a:extLst>
              <a:ext uri="{FF2B5EF4-FFF2-40B4-BE49-F238E27FC236}">
                <a16:creationId xmlns:a16="http://schemas.microsoft.com/office/drawing/2014/main" id="{7748CDAA-C5B9-4620-9448-998FA5B0A6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/>
              <a:t>OOA</a:t>
            </a:r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AE26163-D8FF-407C-85F7-7DB1351D795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eaLnBrk="1" hangingPunct="1"/>
            <a:fld id="{02547321-9E2B-4713-A00A-773FB462E78D}" type="slidenum">
              <a:rPr lang="en-US" altLang="en-US" sz="1000" baseline="0"/>
              <a:pPr eaLnBrk="1" hangingPunct="1"/>
              <a:t>25</a:t>
            </a:fld>
            <a:endParaRPr lang="en-US" altLang="en-US" sz="1000" baseline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标题 1">
            <a:extLst>
              <a:ext uri="{FF2B5EF4-FFF2-40B4-BE49-F238E27FC236}">
                <a16:creationId xmlns:a16="http://schemas.microsoft.com/office/drawing/2014/main" id="{4FF29AAD-4E67-495F-8C36-5992B9535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纲要</a:t>
            </a:r>
          </a:p>
        </p:txBody>
      </p:sp>
      <p:sp>
        <p:nvSpPr>
          <p:cNvPr id="22531" name="内容占位符 2">
            <a:extLst>
              <a:ext uri="{FF2B5EF4-FFF2-40B4-BE49-F238E27FC236}">
                <a16:creationId xmlns:a16="http://schemas.microsoft.com/office/drawing/2014/main" id="{9BFD34DF-ACB4-4797-A6F0-9C2A840705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b="1">
                <a:solidFill>
                  <a:srgbClr val="FF0000"/>
                </a:solidFill>
              </a:rPr>
              <a:t>为什么需要</a:t>
            </a:r>
            <a:r>
              <a:rPr lang="en-US" altLang="zh-CN" b="1">
                <a:solidFill>
                  <a:srgbClr val="FF0000"/>
                </a:solidFill>
              </a:rPr>
              <a:t>EM</a:t>
            </a:r>
            <a:r>
              <a:rPr lang="zh-CN" altLang="en-US" b="1">
                <a:solidFill>
                  <a:srgbClr val="FF0000"/>
                </a:solidFill>
              </a:rPr>
              <a:t>？</a:t>
            </a:r>
            <a:endParaRPr lang="en-US" altLang="zh-CN" b="1">
              <a:solidFill>
                <a:srgbClr val="FF0000"/>
              </a:solidFill>
            </a:endParaRPr>
          </a:p>
          <a:p>
            <a:r>
              <a:rPr lang="zh-CN" altLang="en-US"/>
              <a:t>基于</a:t>
            </a:r>
            <a:r>
              <a:rPr lang="en-US" altLang="zh-CN"/>
              <a:t>Agent</a:t>
            </a:r>
            <a:r>
              <a:rPr lang="zh-CN" altLang="en-US"/>
              <a:t>的</a:t>
            </a:r>
            <a:r>
              <a:rPr lang="en-US" altLang="zh-CN"/>
              <a:t>EM</a:t>
            </a:r>
          </a:p>
          <a:p>
            <a:r>
              <a:rPr lang="zh-CN" altLang="en-US"/>
              <a:t>基于</a:t>
            </a:r>
            <a:r>
              <a:rPr lang="en-US" altLang="zh-CN"/>
              <a:t>UML</a:t>
            </a:r>
            <a:r>
              <a:rPr lang="zh-CN" altLang="en-US"/>
              <a:t>的业务建模（</a:t>
            </a:r>
            <a:r>
              <a:rPr lang="en-US" altLang="zh-CN"/>
              <a:t>Business modeling</a:t>
            </a:r>
            <a:r>
              <a:rPr lang="zh-CN" altLang="en-US"/>
              <a:t>）</a:t>
            </a:r>
            <a:endParaRPr lang="en-US" altLang="zh-CN"/>
          </a:p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8502EAE-BD2B-4FB9-BBA0-D6B8C42AF1A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eaLnBrk="1" hangingPunct="1"/>
            <a:fld id="{097777A9-A620-4551-B0D3-C748049FFD91}" type="slidenum">
              <a:rPr lang="en-US" altLang="en-US" sz="1000" baseline="0"/>
              <a:pPr eaLnBrk="1" hangingPunct="1"/>
              <a:t>3</a:t>
            </a:fld>
            <a:endParaRPr lang="en-US" altLang="en-US" sz="1000" baseline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标题 1">
            <a:extLst>
              <a:ext uri="{FF2B5EF4-FFF2-40B4-BE49-F238E27FC236}">
                <a16:creationId xmlns:a16="http://schemas.microsoft.com/office/drawing/2014/main" id="{0F01E6F3-09B3-43A1-AC71-66468B2C8B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为什么需要</a:t>
            </a:r>
            <a:r>
              <a:rPr lang="en-US" altLang="zh-CN"/>
              <a:t>EM</a:t>
            </a:r>
            <a:endParaRPr lang="zh-CN" altLang="en-US"/>
          </a:p>
        </p:txBody>
      </p:sp>
      <p:sp>
        <p:nvSpPr>
          <p:cNvPr id="23555" name="内容占位符 2">
            <a:extLst>
              <a:ext uri="{FF2B5EF4-FFF2-40B4-BE49-F238E27FC236}">
                <a16:creationId xmlns:a16="http://schemas.microsoft.com/office/drawing/2014/main" id="{E759675E-FB80-4ECB-A333-3A75D824FD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313" y="1503363"/>
            <a:ext cx="7348537" cy="3902075"/>
          </a:xfrm>
        </p:spPr>
        <p:txBody>
          <a:bodyPr/>
          <a:lstStyle/>
          <a:p>
            <a:r>
              <a:rPr lang="zh-CN" altLang="en-US"/>
              <a:t>组织结构</a:t>
            </a:r>
            <a:endParaRPr lang="en-US" altLang="zh-CN"/>
          </a:p>
          <a:p>
            <a:r>
              <a:rPr lang="en-US" altLang="zh-CN"/>
              <a:t>Agent</a:t>
            </a:r>
          </a:p>
          <a:p>
            <a:r>
              <a:rPr lang="zh-CN" altLang="en-US"/>
              <a:t>目标</a:t>
            </a:r>
            <a:endParaRPr lang="en-US" altLang="zh-CN"/>
          </a:p>
          <a:p>
            <a:r>
              <a:rPr lang="zh-CN" altLang="en-US"/>
              <a:t>业务过程再造（</a:t>
            </a:r>
            <a:r>
              <a:rPr lang="en-US" altLang="zh-CN"/>
              <a:t>BPR</a:t>
            </a:r>
            <a:r>
              <a:rPr lang="zh-CN" altLang="en-US"/>
              <a:t>）</a:t>
            </a:r>
            <a:endParaRPr lang="en-US" altLang="zh-CN"/>
          </a:p>
          <a:p>
            <a:r>
              <a:rPr lang="zh-CN" altLang="en-US"/>
              <a:t>系统运行约束</a:t>
            </a:r>
            <a:endParaRPr lang="en-US" altLang="zh-CN"/>
          </a:p>
          <a:p>
            <a:endParaRPr lang="en-US" altLang="zh-CN"/>
          </a:p>
          <a:p>
            <a:r>
              <a:rPr lang="zh-CN" altLang="en-US">
                <a:solidFill>
                  <a:srgbClr val="FF0000"/>
                </a:solidFill>
                <a:latin typeface="华文隶书" panose="02010800040101010101" pitchFamily="2" charset="-122"/>
                <a:ea typeface="华文隶书" panose="02010800040101010101" pitchFamily="2" charset="-122"/>
              </a:rPr>
              <a:t>领域知识至关重要，领域知识最容易出现错误，大部分系统（软件）错误可追溯至对环境（领域）所做的错误的假设！</a:t>
            </a:r>
            <a:endParaRPr lang="en-US" altLang="zh-CN">
              <a:solidFill>
                <a:srgbClr val="FF0000"/>
              </a:solidFill>
              <a:latin typeface="华文隶书" panose="02010800040101010101" pitchFamily="2" charset="-122"/>
              <a:ea typeface="华文隶书" panose="02010800040101010101" pitchFamily="2" charset="-122"/>
            </a:endParaRPr>
          </a:p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FC075BD-8E94-4EC9-811E-73B31F3DDF0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eaLnBrk="1" hangingPunct="1"/>
            <a:fld id="{F49FF8FC-2F21-46C6-805E-327FBCAD3B67}" type="slidenum">
              <a:rPr lang="en-US" altLang="en-US" sz="1000" baseline="0"/>
              <a:pPr eaLnBrk="1" hangingPunct="1"/>
              <a:t>4</a:t>
            </a:fld>
            <a:endParaRPr lang="en-US" altLang="en-US" sz="1000" baseline="0"/>
          </a:p>
        </p:txBody>
      </p:sp>
      <p:pic>
        <p:nvPicPr>
          <p:cNvPr id="23557" name="Picture 5">
            <a:extLst>
              <a:ext uri="{FF2B5EF4-FFF2-40B4-BE49-F238E27FC236}">
                <a16:creationId xmlns:a16="http://schemas.microsoft.com/office/drawing/2014/main" id="{DD3B3813-A99B-4BC3-92A8-96A4B14216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5013" y="1604963"/>
            <a:ext cx="3328987" cy="1450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485297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标题 1">
            <a:extLst>
              <a:ext uri="{FF2B5EF4-FFF2-40B4-BE49-F238E27FC236}">
                <a16:creationId xmlns:a16="http://schemas.microsoft.com/office/drawing/2014/main" id="{CC0B8153-5952-4020-AE05-A0B17B63B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为什么需要</a:t>
            </a:r>
            <a:r>
              <a:rPr lang="en-US" altLang="zh-CN"/>
              <a:t>EM</a:t>
            </a:r>
            <a:r>
              <a:rPr lang="zh-CN" altLang="en-US"/>
              <a:t>？（续）</a:t>
            </a:r>
          </a:p>
        </p:txBody>
      </p:sp>
      <p:sp>
        <p:nvSpPr>
          <p:cNvPr id="24579" name="内容占位符 2">
            <a:extLst>
              <a:ext uri="{FF2B5EF4-FFF2-40B4-BE49-F238E27FC236}">
                <a16:creationId xmlns:a16="http://schemas.microsoft.com/office/drawing/2014/main" id="{C14FB01B-5DA9-44C1-A40A-D7B5C43DAF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定义系统需求</a:t>
            </a:r>
            <a:endParaRPr lang="en-US" altLang="zh-CN"/>
          </a:p>
          <a:p>
            <a:r>
              <a:rPr lang="zh-CN" altLang="en-US"/>
              <a:t>知识复用</a:t>
            </a:r>
            <a:endParaRPr lang="en-US" altLang="zh-CN"/>
          </a:p>
          <a:p>
            <a:pPr lvl="1"/>
            <a:r>
              <a:rPr lang="zh-CN" altLang="zh-CN"/>
              <a:t>领域分析和建模也是再工程，知识复用的需要，如果缺乏完善的，正确的领域分析和建模，往往导致再工程非但不</a:t>
            </a:r>
            <a:r>
              <a:rPr lang="zh-CN" altLang="en-US"/>
              <a:t>能</a:t>
            </a:r>
            <a:r>
              <a:rPr lang="zh-CN" altLang="zh-CN"/>
              <a:t>自动化，而且会出现大量的重复性的劳动，容易引进不一致性和错误。</a:t>
            </a:r>
          </a:p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4203F6D-7D65-4476-B301-D300E415874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eaLnBrk="1" hangingPunct="1"/>
            <a:fld id="{21B869F0-08A2-4CF5-882D-CB74A7E42F5D}" type="slidenum">
              <a:rPr lang="en-US" altLang="en-US" sz="1000" baseline="0"/>
              <a:pPr eaLnBrk="1" hangingPunct="1"/>
              <a:t>5</a:t>
            </a:fld>
            <a:endParaRPr lang="en-US" altLang="en-US" sz="1000" baseline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8DD8FEB-651C-40FC-86A1-2D5F699BDCF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eaLnBrk="1" hangingPunct="1"/>
            <a:fld id="{C41118D3-6865-45CD-8F50-882938E77BA7}" type="slidenum">
              <a:rPr lang="en-US" altLang="en-US" sz="1000" baseline="0"/>
              <a:pPr eaLnBrk="1" hangingPunct="1"/>
              <a:t>6</a:t>
            </a:fld>
            <a:endParaRPr lang="en-US" altLang="en-US" sz="1000" baseline="0"/>
          </a:p>
        </p:txBody>
      </p:sp>
      <p:pic>
        <p:nvPicPr>
          <p:cNvPr id="69635" name="Picture 3">
            <a:extLst>
              <a:ext uri="{FF2B5EF4-FFF2-40B4-BE49-F238E27FC236}">
                <a16:creationId xmlns:a16="http://schemas.microsoft.com/office/drawing/2014/main" id="{79F6F5AB-24D8-464B-A519-2DE90934F8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3305175" cy="6711950"/>
          </a:xfrm>
          <a:prstGeom prst="rect">
            <a:avLst/>
          </a:prstGeom>
          <a:noFill/>
          <a:ln>
            <a:noFill/>
          </a:ln>
          <a:effectLst>
            <a:prstShdw prst="shdw17" dist="17961" dir="2700000">
              <a:schemeClr val="accent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606" name="Picture 4">
            <a:extLst>
              <a:ext uri="{FF2B5EF4-FFF2-40B4-BE49-F238E27FC236}">
                <a16:creationId xmlns:a16="http://schemas.microsoft.com/office/drawing/2014/main" id="{2575C01B-1636-45BB-A05E-F97CF81927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4713" y="0"/>
            <a:ext cx="3221037" cy="6383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485297"/>
                  </a:outerShdw>
                </a:effectLst>
              </a14:hiddenEffects>
            </a:ext>
          </a:extLst>
        </p:spPr>
      </p:pic>
      <p:pic>
        <p:nvPicPr>
          <p:cNvPr id="69637" name="Picture 5">
            <a:extLst>
              <a:ext uri="{FF2B5EF4-FFF2-40B4-BE49-F238E27FC236}">
                <a16:creationId xmlns:a16="http://schemas.microsoft.com/office/drawing/2014/main" id="{C9030166-5969-4C1E-9AE3-512C3294AA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802313" y="0"/>
            <a:ext cx="3414712" cy="6038850"/>
          </a:xfrm>
          <a:prstGeom prst="rect">
            <a:avLst/>
          </a:prstGeom>
          <a:noFill/>
          <a:ln>
            <a:noFill/>
          </a:ln>
          <a:effectLst>
            <a:prstShdw prst="shdw17" dist="17961" dir="2700000">
              <a:schemeClr val="accent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97B7D23-6BD8-48B1-8C94-BA25739FA9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eaLnBrk="1" hangingPunct="1"/>
            <a:fld id="{1E99CEC6-6C1E-42CB-A1FF-3A513AD0D24C}" type="slidenum">
              <a:rPr lang="en-US" altLang="en-US" sz="1000" baseline="0"/>
              <a:pPr eaLnBrk="1" hangingPunct="1"/>
              <a:t>7</a:t>
            </a:fld>
            <a:endParaRPr lang="en-US" altLang="en-US" sz="1000" baseline="0"/>
          </a:p>
        </p:txBody>
      </p:sp>
      <p:pic>
        <p:nvPicPr>
          <p:cNvPr id="71682" name="Picture 2">
            <a:extLst>
              <a:ext uri="{FF2B5EF4-FFF2-40B4-BE49-F238E27FC236}">
                <a16:creationId xmlns:a16="http://schemas.microsoft.com/office/drawing/2014/main" id="{0576EBF8-0C90-4EAF-A7B3-05AE9F740C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3136900" cy="6502400"/>
          </a:xfrm>
          <a:prstGeom prst="rect">
            <a:avLst/>
          </a:prstGeom>
          <a:noFill/>
          <a:ln>
            <a:noFill/>
          </a:ln>
          <a:effectLst>
            <a:prstShdw prst="shdw17" dist="17961" dir="2700000">
              <a:schemeClr val="accent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683" name="Picture 3">
            <a:extLst>
              <a:ext uri="{FF2B5EF4-FFF2-40B4-BE49-F238E27FC236}">
                <a16:creationId xmlns:a16="http://schemas.microsoft.com/office/drawing/2014/main" id="{89F47FEA-1122-4E39-98F0-5EFCA11E76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389313" y="0"/>
            <a:ext cx="2676525" cy="6502400"/>
          </a:xfrm>
          <a:prstGeom prst="rect">
            <a:avLst/>
          </a:prstGeom>
          <a:noFill/>
          <a:ln>
            <a:noFill/>
          </a:ln>
          <a:effectLst>
            <a:prstShdw prst="shdw17" dist="17961" dir="2700000">
              <a:schemeClr val="accent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684" name="Picture 4">
            <a:extLst>
              <a:ext uri="{FF2B5EF4-FFF2-40B4-BE49-F238E27FC236}">
                <a16:creationId xmlns:a16="http://schemas.microsoft.com/office/drawing/2014/main" id="{30480201-BF7C-4AEB-91E3-35C43870D9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416675" y="34925"/>
            <a:ext cx="2727325" cy="6823075"/>
          </a:xfrm>
          <a:prstGeom prst="rect">
            <a:avLst/>
          </a:prstGeom>
          <a:noFill/>
          <a:ln>
            <a:noFill/>
          </a:ln>
          <a:effectLst>
            <a:prstShdw prst="shdw17" dist="17961" dir="2700000">
              <a:schemeClr val="accent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标题 1">
            <a:extLst>
              <a:ext uri="{FF2B5EF4-FFF2-40B4-BE49-F238E27FC236}">
                <a16:creationId xmlns:a16="http://schemas.microsoft.com/office/drawing/2014/main" id="{439D4EBB-C2AD-45ED-BAFD-4954A256AF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900" y="5781675"/>
            <a:ext cx="8245475" cy="720725"/>
          </a:xfrm>
        </p:spPr>
        <p:txBody>
          <a:bodyPr/>
          <a:lstStyle/>
          <a:p>
            <a:r>
              <a:rPr lang="zh-CN" altLang="en-US"/>
              <a:t>具有一般性的订单处理流程！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44D902A-7A90-4404-8062-1EAA69FB9CC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eaLnBrk="1" hangingPunct="1"/>
            <a:fld id="{EF0C0612-8A68-43BB-88CD-41F05C6674D6}" type="slidenum">
              <a:rPr lang="en-US" altLang="en-US" sz="1000" baseline="0"/>
              <a:pPr eaLnBrk="1" hangingPunct="1"/>
              <a:t>8</a:t>
            </a:fld>
            <a:endParaRPr lang="en-US" altLang="en-US" sz="1000" baseline="0"/>
          </a:p>
        </p:txBody>
      </p:sp>
      <p:pic>
        <p:nvPicPr>
          <p:cNvPr id="27653" name="Picture 2">
            <a:extLst>
              <a:ext uri="{FF2B5EF4-FFF2-40B4-BE49-F238E27FC236}">
                <a16:creationId xmlns:a16="http://schemas.microsoft.com/office/drawing/2014/main" id="{400E6B06-8191-41F5-9FA0-229D0FDE35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93" y="883661"/>
            <a:ext cx="8990013" cy="4381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485297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标题 1">
            <a:extLst>
              <a:ext uri="{FF2B5EF4-FFF2-40B4-BE49-F238E27FC236}">
                <a16:creationId xmlns:a16="http://schemas.microsoft.com/office/drawing/2014/main" id="{EEADE764-8F0D-4F32-98F1-CD4395851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200"/>
              <a:t>为什么需要</a:t>
            </a:r>
            <a:r>
              <a:rPr lang="en-US" altLang="zh-CN" sz="3200"/>
              <a:t>EM</a:t>
            </a:r>
            <a:r>
              <a:rPr lang="zh-CN" altLang="en-US" sz="3200"/>
              <a:t>？（续）</a:t>
            </a:r>
            <a:r>
              <a:rPr lang="en-US" altLang="zh-CN" sz="3200"/>
              <a:t>---</a:t>
            </a:r>
            <a:r>
              <a:rPr lang="zh-CN" altLang="en-US" sz="3200"/>
              <a:t>域知识的复杂性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721B3E1-6C41-467A-A6E4-C067568A484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aseline="-25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eaLnBrk="1" hangingPunct="1"/>
            <a:fld id="{75CC100D-E2DE-472E-8F9E-6050DB0876A1}" type="slidenum">
              <a:rPr lang="en-US" altLang="en-US" sz="1000" baseline="0"/>
              <a:pPr eaLnBrk="1" hangingPunct="1"/>
              <a:t>9</a:t>
            </a:fld>
            <a:endParaRPr lang="en-US" altLang="en-US" sz="1000" baseline="0"/>
          </a:p>
        </p:txBody>
      </p:sp>
      <p:pic>
        <p:nvPicPr>
          <p:cNvPr id="28676" name="图片 1">
            <a:extLst>
              <a:ext uri="{FF2B5EF4-FFF2-40B4-BE49-F238E27FC236}">
                <a16:creationId xmlns:a16="http://schemas.microsoft.com/office/drawing/2014/main" id="{68D3B0E8-69DE-43B9-A8D1-1E6AFC5782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638" y="1277938"/>
            <a:ext cx="7783512" cy="5048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2_Default Design">
  <a:themeElements>
    <a:clrScheme name="2_Default Design 1">
      <a:dk1>
        <a:srgbClr val="CCCCFF"/>
      </a:dk1>
      <a:lt1>
        <a:srgbClr val="FFFFFF"/>
      </a:lt1>
      <a:dk2>
        <a:srgbClr val="000000"/>
      </a:dk2>
      <a:lt2>
        <a:srgbClr val="808080"/>
      </a:lt2>
      <a:accent1>
        <a:srgbClr val="7889FB"/>
      </a:accent1>
      <a:accent2>
        <a:srgbClr val="2DB6B3"/>
      </a:accent2>
      <a:accent3>
        <a:srgbClr val="AAAAAA"/>
      </a:accent3>
      <a:accent4>
        <a:srgbClr val="DADADA"/>
      </a:accent4>
      <a:accent5>
        <a:srgbClr val="BEC4FD"/>
      </a:accent5>
      <a:accent6>
        <a:srgbClr val="28A5A2"/>
      </a:accent6>
      <a:hlink>
        <a:srgbClr val="C0C0C0"/>
      </a:hlink>
      <a:folHlink>
        <a:srgbClr val="D18213"/>
      </a:folHlink>
    </a:clrScheme>
    <a:fontScheme name="2_Default Design">
      <a:majorFont>
        <a:latin typeface="Arial"/>
        <a:ea typeface="楷体_GB2312"/>
        <a:cs typeface="Arial"/>
      </a:majorFont>
      <a:minorFont>
        <a:latin typeface="Arial"/>
        <a:ea typeface="楷体_GB2312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200" b="0" i="0" u="none" strike="noStrike" cap="none" normalizeH="0" baseline="-25000" smtClean="0">
            <a:ln>
              <a:noFill/>
            </a:ln>
            <a:solidFill>
              <a:schemeClr val="tx1"/>
            </a:solidFill>
            <a:effectLst/>
            <a:latin typeface="Arial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200" b="0" i="0" u="none" strike="noStrike" cap="none" normalizeH="0" baseline="-25000" smtClean="0">
            <a:ln>
              <a:noFill/>
            </a:ln>
            <a:solidFill>
              <a:schemeClr val="tx1"/>
            </a:solidFill>
            <a:effectLst/>
            <a:latin typeface="Arial" charset="0"/>
            <a:cs typeface="Arial" charset="0"/>
          </a:defRPr>
        </a:defPPr>
      </a:lstStyle>
    </a:lnDef>
  </a:objectDefaults>
  <a:extraClrSchemeLst>
    <a:extraClrScheme>
      <a:clrScheme name="2_Default Design 1">
        <a:dk1>
          <a:srgbClr val="CCCCFF"/>
        </a:dk1>
        <a:lt1>
          <a:srgbClr val="FFFFFF"/>
        </a:lt1>
        <a:dk2>
          <a:srgbClr val="000000"/>
        </a:dk2>
        <a:lt2>
          <a:srgbClr val="808080"/>
        </a:lt2>
        <a:accent1>
          <a:srgbClr val="7889FB"/>
        </a:accent1>
        <a:accent2>
          <a:srgbClr val="2DB6B3"/>
        </a:accent2>
        <a:accent3>
          <a:srgbClr val="AAAAAA"/>
        </a:accent3>
        <a:accent4>
          <a:srgbClr val="DADADA"/>
        </a:accent4>
        <a:accent5>
          <a:srgbClr val="BEC4FD"/>
        </a:accent5>
        <a:accent6>
          <a:srgbClr val="28A5A2"/>
        </a:accent6>
        <a:hlink>
          <a:srgbClr val="C0C0C0"/>
        </a:hlink>
        <a:folHlink>
          <a:srgbClr val="D18213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rational">
  <a:themeElements>
    <a:clrScheme name="1_rational 2">
      <a:dk1>
        <a:srgbClr val="000000"/>
      </a:dk1>
      <a:lt1>
        <a:srgbClr val="FFFFFF"/>
      </a:lt1>
      <a:dk2>
        <a:srgbClr val="0000FF"/>
      </a:dk2>
      <a:lt2>
        <a:srgbClr val="FFFF00"/>
      </a:lt2>
      <a:accent1>
        <a:srgbClr val="FF9900"/>
      </a:accent1>
      <a:accent2>
        <a:srgbClr val="00FFFF"/>
      </a:accent2>
      <a:accent3>
        <a:srgbClr val="AAAAFF"/>
      </a:accent3>
      <a:accent4>
        <a:srgbClr val="DADADA"/>
      </a:accent4>
      <a:accent5>
        <a:srgbClr val="FFCAAA"/>
      </a:accent5>
      <a:accent6>
        <a:srgbClr val="00E7E7"/>
      </a:accent6>
      <a:hlink>
        <a:srgbClr val="FF0033"/>
      </a:hlink>
      <a:folHlink>
        <a:srgbClr val="969696"/>
      </a:folHlink>
    </a:clrScheme>
    <a:fontScheme name="1_rational">
      <a:majorFont>
        <a:latin typeface="Arial Narrow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381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 Narrow" pitchFamily="34" charset="0"/>
            <a:ea typeface="宋体" pitchFamily="2" charset="-122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381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 Narrow" pitchFamily="34" charset="0"/>
            <a:ea typeface="宋体" pitchFamily="2" charset="-122"/>
            <a:cs typeface="Arial" charset="0"/>
          </a:defRPr>
        </a:defPPr>
      </a:lstStyle>
    </a:lnDef>
  </a:objectDefaults>
  <a:extraClrSchemeLst>
    <a:extraClrScheme>
      <a:clrScheme name="1_rational 1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rational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33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rational 3">
        <a:dk1>
          <a:srgbClr val="000000"/>
        </a:dk1>
        <a:lt1>
          <a:srgbClr val="FFFFCC"/>
        </a:lt1>
        <a:dk2>
          <a:srgbClr val="999933"/>
        </a:dk2>
        <a:lt2>
          <a:srgbClr val="808000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rational 4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rational 5">
        <a:dk1>
          <a:srgbClr val="000000"/>
        </a:dk1>
        <a:lt1>
          <a:srgbClr val="FFFFFF"/>
        </a:lt1>
        <a:dk2>
          <a:srgbClr val="000000"/>
        </a:dk2>
        <a:lt2>
          <a:srgbClr val="9F9F9F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rational 6">
        <a:dk1>
          <a:srgbClr val="000000"/>
        </a:dk1>
        <a:lt1>
          <a:srgbClr val="FFFFFF"/>
        </a:lt1>
        <a:dk2>
          <a:srgbClr val="000000"/>
        </a:dk2>
        <a:lt2>
          <a:srgbClr val="868686"/>
        </a:lt2>
        <a:accent1>
          <a:srgbClr val="CBCBCB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005CE7"/>
        </a:accent6>
        <a:hlink>
          <a:srgbClr val="FF0033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rational 7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2_rational">
  <a:themeElements>
    <a:clrScheme name="1_rational 2">
      <a:dk1>
        <a:srgbClr val="000000"/>
      </a:dk1>
      <a:lt1>
        <a:srgbClr val="FFFFFF"/>
      </a:lt1>
      <a:dk2>
        <a:srgbClr val="0000FF"/>
      </a:dk2>
      <a:lt2>
        <a:srgbClr val="FFFF00"/>
      </a:lt2>
      <a:accent1>
        <a:srgbClr val="FF9900"/>
      </a:accent1>
      <a:accent2>
        <a:srgbClr val="00FFFF"/>
      </a:accent2>
      <a:accent3>
        <a:srgbClr val="AAAAFF"/>
      </a:accent3>
      <a:accent4>
        <a:srgbClr val="DADADA"/>
      </a:accent4>
      <a:accent5>
        <a:srgbClr val="FFCAAA"/>
      </a:accent5>
      <a:accent6>
        <a:srgbClr val="00E7E7"/>
      </a:accent6>
      <a:hlink>
        <a:srgbClr val="FF0033"/>
      </a:hlink>
      <a:folHlink>
        <a:srgbClr val="969696"/>
      </a:folHlink>
    </a:clrScheme>
    <a:fontScheme name="1_rational">
      <a:majorFont>
        <a:latin typeface="Arial Narrow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381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 Narrow" pitchFamily="34" charset="0"/>
            <a:ea typeface="宋体" pitchFamily="2" charset="-122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381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 Narrow" pitchFamily="34" charset="0"/>
            <a:ea typeface="宋体" pitchFamily="2" charset="-122"/>
            <a:cs typeface="Arial" charset="0"/>
          </a:defRPr>
        </a:defPPr>
      </a:lstStyle>
    </a:lnDef>
  </a:objectDefaults>
  <a:extraClrSchemeLst>
    <a:extraClrScheme>
      <a:clrScheme name="1_rational 1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rational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33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rational 3">
        <a:dk1>
          <a:srgbClr val="000000"/>
        </a:dk1>
        <a:lt1>
          <a:srgbClr val="FFFFCC"/>
        </a:lt1>
        <a:dk2>
          <a:srgbClr val="999933"/>
        </a:dk2>
        <a:lt2>
          <a:srgbClr val="808000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rational 4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rational 5">
        <a:dk1>
          <a:srgbClr val="000000"/>
        </a:dk1>
        <a:lt1>
          <a:srgbClr val="FFFFFF"/>
        </a:lt1>
        <a:dk2>
          <a:srgbClr val="000000"/>
        </a:dk2>
        <a:lt2>
          <a:srgbClr val="9F9F9F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rational 6">
        <a:dk1>
          <a:srgbClr val="000000"/>
        </a:dk1>
        <a:lt1>
          <a:srgbClr val="FFFFFF"/>
        </a:lt1>
        <a:dk2>
          <a:srgbClr val="000000"/>
        </a:dk2>
        <a:lt2>
          <a:srgbClr val="868686"/>
        </a:lt2>
        <a:accent1>
          <a:srgbClr val="CBCBCB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005CE7"/>
        </a:accent6>
        <a:hlink>
          <a:srgbClr val="FF0033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rational 7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3_rational">
  <a:themeElements>
    <a:clrScheme name="1_rational 2">
      <a:dk1>
        <a:srgbClr val="000000"/>
      </a:dk1>
      <a:lt1>
        <a:srgbClr val="FFFFFF"/>
      </a:lt1>
      <a:dk2>
        <a:srgbClr val="0000FF"/>
      </a:dk2>
      <a:lt2>
        <a:srgbClr val="FFFF00"/>
      </a:lt2>
      <a:accent1>
        <a:srgbClr val="FF9900"/>
      </a:accent1>
      <a:accent2>
        <a:srgbClr val="00FFFF"/>
      </a:accent2>
      <a:accent3>
        <a:srgbClr val="AAAAFF"/>
      </a:accent3>
      <a:accent4>
        <a:srgbClr val="DADADA"/>
      </a:accent4>
      <a:accent5>
        <a:srgbClr val="FFCAAA"/>
      </a:accent5>
      <a:accent6>
        <a:srgbClr val="00E7E7"/>
      </a:accent6>
      <a:hlink>
        <a:srgbClr val="FF0033"/>
      </a:hlink>
      <a:folHlink>
        <a:srgbClr val="969696"/>
      </a:folHlink>
    </a:clrScheme>
    <a:fontScheme name="1_rational">
      <a:majorFont>
        <a:latin typeface="Arial Narrow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381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 Narrow" pitchFamily="34" charset="0"/>
            <a:ea typeface="宋体" pitchFamily="2" charset="-122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381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 Narrow" pitchFamily="34" charset="0"/>
            <a:ea typeface="宋体" pitchFamily="2" charset="-122"/>
            <a:cs typeface="Arial" charset="0"/>
          </a:defRPr>
        </a:defPPr>
      </a:lstStyle>
    </a:lnDef>
  </a:objectDefaults>
  <a:extraClrSchemeLst>
    <a:extraClrScheme>
      <a:clrScheme name="1_rational 1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rational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33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rational 3">
        <a:dk1>
          <a:srgbClr val="000000"/>
        </a:dk1>
        <a:lt1>
          <a:srgbClr val="FFFFCC"/>
        </a:lt1>
        <a:dk2>
          <a:srgbClr val="999933"/>
        </a:dk2>
        <a:lt2>
          <a:srgbClr val="808000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rational 4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rational 5">
        <a:dk1>
          <a:srgbClr val="000000"/>
        </a:dk1>
        <a:lt1>
          <a:srgbClr val="FFFFFF"/>
        </a:lt1>
        <a:dk2>
          <a:srgbClr val="000000"/>
        </a:dk2>
        <a:lt2>
          <a:srgbClr val="9F9F9F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rational 6">
        <a:dk1>
          <a:srgbClr val="000000"/>
        </a:dk1>
        <a:lt1>
          <a:srgbClr val="FFFFFF"/>
        </a:lt1>
        <a:dk2>
          <a:srgbClr val="000000"/>
        </a:dk2>
        <a:lt2>
          <a:srgbClr val="868686"/>
        </a:lt2>
        <a:accent1>
          <a:srgbClr val="CBCBCB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005CE7"/>
        </a:accent6>
        <a:hlink>
          <a:srgbClr val="FF0033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rational 7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4_rational">
  <a:themeElements>
    <a:clrScheme name="1_rational 2">
      <a:dk1>
        <a:srgbClr val="000000"/>
      </a:dk1>
      <a:lt1>
        <a:srgbClr val="FFFFFF"/>
      </a:lt1>
      <a:dk2>
        <a:srgbClr val="0000FF"/>
      </a:dk2>
      <a:lt2>
        <a:srgbClr val="FFFF00"/>
      </a:lt2>
      <a:accent1>
        <a:srgbClr val="FF9900"/>
      </a:accent1>
      <a:accent2>
        <a:srgbClr val="00FFFF"/>
      </a:accent2>
      <a:accent3>
        <a:srgbClr val="AAAAFF"/>
      </a:accent3>
      <a:accent4>
        <a:srgbClr val="DADADA"/>
      </a:accent4>
      <a:accent5>
        <a:srgbClr val="FFCAAA"/>
      </a:accent5>
      <a:accent6>
        <a:srgbClr val="00E7E7"/>
      </a:accent6>
      <a:hlink>
        <a:srgbClr val="FF0033"/>
      </a:hlink>
      <a:folHlink>
        <a:srgbClr val="969696"/>
      </a:folHlink>
    </a:clrScheme>
    <a:fontScheme name="1_rational">
      <a:majorFont>
        <a:latin typeface="Arial Narrow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381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 Narrow" pitchFamily="34" charset="0"/>
            <a:ea typeface="宋体" pitchFamily="2" charset="-122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381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 Narrow" pitchFamily="34" charset="0"/>
            <a:ea typeface="宋体" pitchFamily="2" charset="-122"/>
            <a:cs typeface="Arial" charset="0"/>
          </a:defRPr>
        </a:defPPr>
      </a:lstStyle>
    </a:lnDef>
  </a:objectDefaults>
  <a:extraClrSchemeLst>
    <a:extraClrScheme>
      <a:clrScheme name="1_rational 1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rational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33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rational 3">
        <a:dk1>
          <a:srgbClr val="000000"/>
        </a:dk1>
        <a:lt1>
          <a:srgbClr val="FFFFCC"/>
        </a:lt1>
        <a:dk2>
          <a:srgbClr val="999933"/>
        </a:dk2>
        <a:lt2>
          <a:srgbClr val="808000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rational 4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rational 5">
        <a:dk1>
          <a:srgbClr val="000000"/>
        </a:dk1>
        <a:lt1>
          <a:srgbClr val="FFFFFF"/>
        </a:lt1>
        <a:dk2>
          <a:srgbClr val="000000"/>
        </a:dk2>
        <a:lt2>
          <a:srgbClr val="9F9F9F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rational 6">
        <a:dk1>
          <a:srgbClr val="000000"/>
        </a:dk1>
        <a:lt1>
          <a:srgbClr val="FFFFFF"/>
        </a:lt1>
        <a:dk2>
          <a:srgbClr val="000000"/>
        </a:dk2>
        <a:lt2>
          <a:srgbClr val="868686"/>
        </a:lt2>
        <a:accent1>
          <a:srgbClr val="CBCBCB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005CE7"/>
        </a:accent6>
        <a:hlink>
          <a:srgbClr val="FF0033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rational 7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5_rational">
  <a:themeElements>
    <a:clrScheme name="1_rational 2">
      <a:dk1>
        <a:srgbClr val="000000"/>
      </a:dk1>
      <a:lt1>
        <a:srgbClr val="FFFFFF"/>
      </a:lt1>
      <a:dk2>
        <a:srgbClr val="0000FF"/>
      </a:dk2>
      <a:lt2>
        <a:srgbClr val="FFFF00"/>
      </a:lt2>
      <a:accent1>
        <a:srgbClr val="FF9900"/>
      </a:accent1>
      <a:accent2>
        <a:srgbClr val="00FFFF"/>
      </a:accent2>
      <a:accent3>
        <a:srgbClr val="AAAAFF"/>
      </a:accent3>
      <a:accent4>
        <a:srgbClr val="DADADA"/>
      </a:accent4>
      <a:accent5>
        <a:srgbClr val="FFCAAA"/>
      </a:accent5>
      <a:accent6>
        <a:srgbClr val="00E7E7"/>
      </a:accent6>
      <a:hlink>
        <a:srgbClr val="FF0033"/>
      </a:hlink>
      <a:folHlink>
        <a:srgbClr val="969696"/>
      </a:folHlink>
    </a:clrScheme>
    <a:fontScheme name="1_rational">
      <a:majorFont>
        <a:latin typeface="Arial Narrow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381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 Narrow" pitchFamily="34" charset="0"/>
            <a:ea typeface="宋体" pitchFamily="2" charset="-122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381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 Narrow" pitchFamily="34" charset="0"/>
            <a:ea typeface="宋体" pitchFamily="2" charset="-122"/>
            <a:cs typeface="Arial" charset="0"/>
          </a:defRPr>
        </a:defPPr>
      </a:lstStyle>
    </a:lnDef>
  </a:objectDefaults>
  <a:extraClrSchemeLst>
    <a:extraClrScheme>
      <a:clrScheme name="1_rational 1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rational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33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rational 3">
        <a:dk1>
          <a:srgbClr val="000000"/>
        </a:dk1>
        <a:lt1>
          <a:srgbClr val="FFFFCC"/>
        </a:lt1>
        <a:dk2>
          <a:srgbClr val="999933"/>
        </a:dk2>
        <a:lt2>
          <a:srgbClr val="808000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rational 4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rational 5">
        <a:dk1>
          <a:srgbClr val="000000"/>
        </a:dk1>
        <a:lt1>
          <a:srgbClr val="FFFFFF"/>
        </a:lt1>
        <a:dk2>
          <a:srgbClr val="000000"/>
        </a:dk2>
        <a:lt2>
          <a:srgbClr val="9F9F9F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rational 6">
        <a:dk1>
          <a:srgbClr val="000000"/>
        </a:dk1>
        <a:lt1>
          <a:srgbClr val="FFFFFF"/>
        </a:lt1>
        <a:dk2>
          <a:srgbClr val="000000"/>
        </a:dk2>
        <a:lt2>
          <a:srgbClr val="868686"/>
        </a:lt2>
        <a:accent1>
          <a:srgbClr val="CBCBCB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005CE7"/>
        </a:accent6>
        <a:hlink>
          <a:srgbClr val="FF0033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rational 7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7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000000"/>
    </a:dk2>
    <a:lt2>
      <a:srgbClr val="808080"/>
    </a:lt2>
    <a:accent1>
      <a:srgbClr val="00CC99"/>
    </a:accent1>
    <a:accent2>
      <a:srgbClr val="3333CC"/>
    </a:accent2>
    <a:accent3>
      <a:srgbClr val="FFFFFF"/>
    </a:accent3>
    <a:accent4>
      <a:srgbClr val="000000"/>
    </a:accent4>
    <a:accent5>
      <a:srgbClr val="AAE2CA"/>
    </a:accent5>
    <a:accent6>
      <a:srgbClr val="2D2DB9"/>
    </a:accent6>
    <a:hlink>
      <a:srgbClr val="CCCCFF"/>
    </a:hlink>
    <a:folHlink>
      <a:srgbClr val="B2B2B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26245</TotalTime>
  <Words>589</Words>
  <Application>Microsoft Office PowerPoint</Application>
  <PresentationFormat>全屏显示(4:3)</PresentationFormat>
  <Paragraphs>104</Paragraphs>
  <Slides>25</Slides>
  <Notes>1</Notes>
  <HiddenSlides>0</HiddenSlides>
  <MMClips>0</MMClips>
  <ScaleCrop>false</ScaleCrop>
  <HeadingPairs>
    <vt:vector size="4" baseType="variant">
      <vt:variant>
        <vt:lpstr>主题</vt:lpstr>
      </vt:variant>
      <vt:variant>
        <vt:i4>6</vt:i4>
      </vt:variant>
      <vt:variant>
        <vt:lpstr>幻灯片标题</vt:lpstr>
      </vt:variant>
      <vt:variant>
        <vt:i4>25</vt:i4>
      </vt:variant>
    </vt:vector>
  </HeadingPairs>
  <TitlesOfParts>
    <vt:vector size="31" baseType="lpstr">
      <vt:lpstr>2_Default Design</vt:lpstr>
      <vt:lpstr>1_rational</vt:lpstr>
      <vt:lpstr>2_rational</vt:lpstr>
      <vt:lpstr>3_rational</vt:lpstr>
      <vt:lpstr>4_rational</vt:lpstr>
      <vt:lpstr>5_rational</vt:lpstr>
      <vt:lpstr>业务建模（Enterprise Modeling, EM）</vt:lpstr>
      <vt:lpstr>纲要</vt:lpstr>
      <vt:lpstr>纲要</vt:lpstr>
      <vt:lpstr>为什么需要EM</vt:lpstr>
      <vt:lpstr>为什么需要EM？（续）</vt:lpstr>
      <vt:lpstr>PowerPoint 演示文稿</vt:lpstr>
      <vt:lpstr>PowerPoint 演示文稿</vt:lpstr>
      <vt:lpstr>具有一般性的订单处理流程！</vt:lpstr>
      <vt:lpstr>为什么需要EM？（续）---域知识的复杂性</vt:lpstr>
      <vt:lpstr>纲要</vt:lpstr>
      <vt:lpstr>概述</vt:lpstr>
      <vt:lpstr>基本内容</vt:lpstr>
      <vt:lpstr>从ERD到ARD</vt:lpstr>
      <vt:lpstr>Strategic Dependence模型</vt:lpstr>
      <vt:lpstr>Strategic Rationale模型</vt:lpstr>
      <vt:lpstr>纲要</vt:lpstr>
      <vt:lpstr>业务建模概述</vt:lpstr>
      <vt:lpstr>需求和业务模型</vt:lpstr>
      <vt:lpstr>RUP（Rational Unified Process）</vt:lpstr>
      <vt:lpstr>PowerPoint 演示文稿</vt:lpstr>
      <vt:lpstr>RUP 中的 业务 建模 过程</vt:lpstr>
      <vt:lpstr>RUP中需求管理所涉及的文档制品</vt:lpstr>
      <vt:lpstr>基于UML的业务建模(1/2)</vt:lpstr>
      <vt:lpstr>基于UML的业务建模(2/2)</vt:lpstr>
      <vt:lpstr>The following</vt:lpstr>
    </vt:vector>
  </TitlesOfParts>
  <Company>Industrie Brand Partners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IBM blue-and-white template with image</dc:title>
  <dc:subject>IBM Presentation System</dc:subject>
  <dc:creator>Industrie Brand Partners</dc:creator>
  <cp:lastModifiedBy>高 歌</cp:lastModifiedBy>
  <cp:revision>991</cp:revision>
  <dcterms:created xsi:type="dcterms:W3CDTF">2002-08-23T15:26:08Z</dcterms:created>
  <dcterms:modified xsi:type="dcterms:W3CDTF">2021-11-10T01:40:35Z</dcterms:modified>
</cp:coreProperties>
</file>

<file path=docProps/thumbnail.jpeg>
</file>